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entation.xml" ContentType="application/vnd.openxmlformats-officedocument.presentationml.presentation.main+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purl.oclc.org/ooxml/officeDocument/relationships/extendedProperties" Target="docProps/app.xml"/><Relationship Id="rId2" Type="http://schemas.openxmlformats.org/package/2006/relationships/metadata/core-properties" Target="docProps/core.xml"/><Relationship Id="rId1" Type="http://purl.oclc.org/ooxml/officeDocument/relationships/officeDocument" Target="ppt/presentation.xml"/><Relationship Id="rId4" Type="http://purl.oclc.org/ooxml/officeDocument/relationships/customProperties" Target="docProps/custom.xml"/></Relationships>
</file>

<file path=ppt/presentation.xml><?xml version="1.0" encoding="utf-8"?>
<p:presentation xmlns:a="http://purl.oclc.org/ooxml/drawingml/main" xmlns:r="http://purl.oclc.org/ooxml/officeDocument/relationships" xmlns:p="http://purl.oclc.org/ooxml/presentationml/main" saveSubsetFonts="1" conformance="strict">
  <p:sldMasterIdLst>
    <p:sldMasterId id="2147483648" r:id="rId1"/>
  </p:sldMasterIdLst>
  <p:notesMasterIdLst>
    <p:notesMasterId r:id="rId27"/>
  </p:notesMasterIdLst>
  <p:handoutMasterIdLst>
    <p:handoutMasterId r:id="rId28"/>
  </p:handoutMasterIdLst>
  <p:sldIdLst>
    <p:sldId id="256" r:id="rId2"/>
    <p:sldId id="264" r:id="rId3"/>
    <p:sldId id="281" r:id="rId4"/>
    <p:sldId id="257" r:id="rId5"/>
    <p:sldId id="262" r:id="rId6"/>
    <p:sldId id="265" r:id="rId7"/>
    <p:sldId id="263" r:id="rId8"/>
    <p:sldId id="260" r:id="rId9"/>
    <p:sldId id="282" r:id="rId10"/>
    <p:sldId id="261" r:id="rId11"/>
    <p:sldId id="269" r:id="rId12"/>
    <p:sldId id="270" r:id="rId13"/>
    <p:sldId id="283" r:id="rId14"/>
    <p:sldId id="267" r:id="rId15"/>
    <p:sldId id="271" r:id="rId16"/>
    <p:sldId id="278" r:id="rId17"/>
    <p:sldId id="273" r:id="rId18"/>
    <p:sldId id="279" r:id="rId19"/>
    <p:sldId id="286" r:id="rId20"/>
    <p:sldId id="284" r:id="rId21"/>
    <p:sldId id="275" r:id="rId22"/>
    <p:sldId id="280" r:id="rId23"/>
    <p:sldId id="274" r:id="rId24"/>
    <p:sldId id="272" r:id="rId25"/>
    <p:sldId id="285" r:id="rId26"/>
  </p:sldIdLst>
  <p:sldSz cx="10080625" cy="7559675"/>
  <p:notesSz cx="6797675" cy="9872663"/>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purl.oclc.org/ooxml/drawingml/main" xmlns:r="http://purl.oclc.org/ooxml/officeDocument/relationships" xmlns:p="http://purl.oclc.org/ooxml/presentationml/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purl.oclc.org/ooxml/drawingml/main" def="{5C22544A-7EE6-4342-B048-85BDC9FD1C3A}"/>
</file>

<file path=ppt/viewProps.xml><?xml version="1.0" encoding="utf-8"?>
<p:viewPr xmlns:a="http://purl.oclc.org/ooxml/drawingml/main" xmlns:r="http://purl.oclc.org/ooxml/officeDocument/relationships" xmlns:p="http://purl.oclc.org/ooxml/presentationml/main">
  <p:normalViewPr>
    <p:restoredLeft sz="15.62%"/>
    <p:restoredTop sz="94.66%"/>
  </p:normalViewPr>
  <p:slideViewPr>
    <p:cSldViewPr snapToGrid="0">
      <p:cViewPr varScale="1">
        <p:scale>
          <a:sx n="59" d="100"/>
          <a:sy n="59" d="100"/>
        </p:scale>
        <p:origin x="154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purl.oclc.org/ooxml/officeDocument/relationships/slide" Target="slides/slide12.xml"/><Relationship Id="rId18" Type="http://purl.oclc.org/ooxml/officeDocument/relationships/slide" Target="slides/slide17.xml"/><Relationship Id="rId26" Type="http://purl.oclc.org/ooxml/officeDocument/relationships/slide" Target="slides/slide25.xml"/><Relationship Id="rId3" Type="http://purl.oclc.org/ooxml/officeDocument/relationships/slide" Target="slides/slide2.xml"/><Relationship Id="rId21" Type="http://purl.oclc.org/ooxml/officeDocument/relationships/slide" Target="slides/slide20.xml"/><Relationship Id="rId34" Type="http://purl.oclc.org/ooxml/officeDocument/relationships/customXml" Target="../customXml/item2.xml"/><Relationship Id="rId7" Type="http://purl.oclc.org/ooxml/officeDocument/relationships/slide" Target="slides/slide6.xml"/><Relationship Id="rId12" Type="http://purl.oclc.org/ooxml/officeDocument/relationships/slide" Target="slides/slide11.xml"/><Relationship Id="rId17" Type="http://purl.oclc.org/ooxml/officeDocument/relationships/slide" Target="slides/slide16.xml"/><Relationship Id="rId25" Type="http://purl.oclc.org/ooxml/officeDocument/relationships/slide" Target="slides/slide24.xml"/><Relationship Id="rId33" Type="http://purl.oclc.org/ooxml/officeDocument/relationships/customXml" Target="../customXml/item1.xml"/><Relationship Id="rId2" Type="http://purl.oclc.org/ooxml/officeDocument/relationships/slide" Target="slides/slide1.xml"/><Relationship Id="rId16" Type="http://purl.oclc.org/ooxml/officeDocument/relationships/slide" Target="slides/slide15.xml"/><Relationship Id="rId20" Type="http://purl.oclc.org/ooxml/officeDocument/relationships/slide" Target="slides/slide19.xml"/><Relationship Id="rId29" Type="http://purl.oclc.org/ooxml/officeDocument/relationships/presProps" Target="presProps.xml"/><Relationship Id="rId1" Type="http://purl.oclc.org/ooxml/officeDocument/relationships/slideMaster" Target="slideMasters/slideMaster1.xml"/><Relationship Id="rId6" Type="http://purl.oclc.org/ooxml/officeDocument/relationships/slide" Target="slides/slide5.xml"/><Relationship Id="rId11" Type="http://purl.oclc.org/ooxml/officeDocument/relationships/slide" Target="slides/slide10.xml"/><Relationship Id="rId24" Type="http://purl.oclc.org/ooxml/officeDocument/relationships/slide" Target="slides/slide23.xml"/><Relationship Id="rId32" Type="http://purl.oclc.org/ooxml/officeDocument/relationships/tableStyles" Target="tableStyles.xml"/><Relationship Id="rId5" Type="http://purl.oclc.org/ooxml/officeDocument/relationships/slide" Target="slides/slide4.xml"/><Relationship Id="rId15" Type="http://purl.oclc.org/ooxml/officeDocument/relationships/slide" Target="slides/slide14.xml"/><Relationship Id="rId23" Type="http://purl.oclc.org/ooxml/officeDocument/relationships/slide" Target="slides/slide22.xml"/><Relationship Id="rId28" Type="http://purl.oclc.org/ooxml/officeDocument/relationships/handoutMaster" Target="handoutMasters/handoutMaster1.xml"/><Relationship Id="rId10" Type="http://purl.oclc.org/ooxml/officeDocument/relationships/slide" Target="slides/slide9.xml"/><Relationship Id="rId19" Type="http://purl.oclc.org/ooxml/officeDocument/relationships/slide" Target="slides/slide18.xml"/><Relationship Id="rId31" Type="http://purl.oclc.org/ooxml/officeDocument/relationships/theme" Target="theme/theme1.xml"/><Relationship Id="rId4" Type="http://purl.oclc.org/ooxml/officeDocument/relationships/slide" Target="slides/slide3.xml"/><Relationship Id="rId9" Type="http://purl.oclc.org/ooxml/officeDocument/relationships/slide" Target="slides/slide8.xml"/><Relationship Id="rId14" Type="http://purl.oclc.org/ooxml/officeDocument/relationships/slide" Target="slides/slide13.xml"/><Relationship Id="rId22" Type="http://purl.oclc.org/ooxml/officeDocument/relationships/slide" Target="slides/slide21.xml"/><Relationship Id="rId27" Type="http://purl.oclc.org/ooxml/officeDocument/relationships/notesMaster" Target="notesMasters/notesMaster1.xml"/><Relationship Id="rId30" Type="http://purl.oclc.org/ooxml/officeDocument/relationships/viewProps" Target="viewProps.xml"/><Relationship Id="rId35" Type="http://purl.oclc.org/ooxml/officeDocument/relationships/customXml" Target="../customXml/item3.xml"/><Relationship Id="rId8" Type="http://purl.oclc.org/ooxml/officeDocument/relationships/slide" Target="slides/slide7.xml"/></Relationships>
</file>

<file path=ppt/handoutMasters/_rels/handoutMaster1.xml.rels><?xml version="1.0" encoding="UTF-8" standalone="yes"?>
<Relationships xmlns="http://schemas.openxmlformats.org/package/2006/relationships"><Relationship Id="rId1" Type="http://purl.oclc.org/ooxml/officeDocument/relationships/theme" Target="../theme/theme3.xml"/></Relationships>
</file>

<file path=ppt/handoutMasters/handoutMaster1.xml><?xml version="1.0" encoding="utf-8"?>
<p:handoutMaster xmlns:a="http://purl.oclc.org/ooxml/drawingml/main" xmlns:r="http://purl.oclc.org/ooxml/officeDocument/relationships" xmlns:p="http://purl.oclc.org/ooxml/presentationml/main">
  <p:cSld>
    <p:bg>
      <p:bgPr>
        <a:no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8F44BD26-E3F4-8296-6FEA-C288A1CDA6E4}"/>
              </a:ext>
            </a:extLst>
          </p:cNvPr>
          <p:cNvSpPr txBox="1">
            <a:spLocks noGrp="1"/>
          </p:cNvSpPr>
          <p:nvPr>
            <p:ph type="hdr" sz="quarter"/>
          </p:nvPr>
        </p:nvSpPr>
        <p:spPr>
          <a:xfrm>
            <a:off x="0" y="0"/>
            <a:ext cx="2950000" cy="493309"/>
          </a:xfrm>
          <a:prstGeom prst="rect">
            <a:avLst/>
          </a:prstGeom>
          <a:noFill/>
          <a:ln>
            <a:noFill/>
          </a:ln>
        </p:spPr>
        <p:txBody>
          <a:bodyPr vert="horz" wrap="none" lIns="82204" tIns="41093" rIns="82204" bIns="41093" anchor="t" anchorCtr="0" compatLnSpc="0">
            <a:noAutofit/>
          </a:bodyPr>
          <a:lstStyle/>
          <a:p>
            <a:pPr marL="0" marR="0" lvl="0" indent="0" algn="l" defTabSz="835121" rtl="0" fontAlgn="auto" hangingPunct="0">
              <a:lnSpc>
                <a:spcPct val="100%"/>
              </a:lnSpc>
              <a:spcBef>
                <a:spcPts val="0"/>
              </a:spcBef>
              <a:spcAft>
                <a:spcPts val="0"/>
              </a:spcAft>
              <a:buNone/>
              <a:tabLst/>
              <a:defRPr sz="1400" b="0" i="0" u="none" strike="noStrike" kern="0" cap="none" spc="0" baseline="0%">
                <a:solidFill>
                  <a:srgbClr val="000000"/>
                </a:solidFill>
                <a:uFillTx/>
              </a:defRPr>
            </a:pPr>
            <a:endParaRPr lang="fr-FR" sz="1300" b="0" i="0" u="none" strike="noStrike" kern="0" cap="none" spc="0" baseline="0%">
              <a:solidFill>
                <a:srgbClr val="000000"/>
              </a:solidFill>
              <a:uFillTx/>
              <a:latin typeface="Liberation Sans" pitchFamily="18"/>
              <a:ea typeface="Microsoft YaHei" pitchFamily="2"/>
              <a:cs typeface="Lucida Sans" pitchFamily="2"/>
            </a:endParaRPr>
          </a:p>
        </p:txBody>
      </p:sp>
      <p:sp>
        <p:nvSpPr>
          <p:cNvPr id="3" name="Espace réservé de la date 2">
            <a:extLst>
              <a:ext uri="{FF2B5EF4-FFF2-40B4-BE49-F238E27FC236}">
                <a16:creationId xmlns:a16="http://schemas.microsoft.com/office/drawing/2014/main" id="{5F1CF784-2633-AA34-786E-4A1F5731385E}"/>
              </a:ext>
            </a:extLst>
          </p:cNvPr>
          <p:cNvSpPr txBox="1">
            <a:spLocks noGrp="1"/>
          </p:cNvSpPr>
          <p:nvPr>
            <p:ph type="dt" sz="quarter" idx="1"/>
          </p:nvPr>
        </p:nvSpPr>
        <p:spPr>
          <a:xfrm>
            <a:off x="3847648" y="0"/>
            <a:ext cx="2950000" cy="493309"/>
          </a:xfrm>
          <a:prstGeom prst="rect">
            <a:avLst/>
          </a:prstGeom>
          <a:noFill/>
          <a:ln>
            <a:noFill/>
          </a:ln>
        </p:spPr>
        <p:txBody>
          <a:bodyPr vert="horz" wrap="none" lIns="82204" tIns="41093" rIns="82204" bIns="41093" anchor="t" anchorCtr="0" compatLnSpc="0">
            <a:noAutofit/>
          </a:bodyPr>
          <a:lstStyle/>
          <a:p>
            <a:pPr marL="0" marR="0" lvl="0" indent="0" algn="r" defTabSz="835121" rtl="0" fontAlgn="auto" hangingPunct="0">
              <a:lnSpc>
                <a:spcPct val="100%"/>
              </a:lnSpc>
              <a:spcBef>
                <a:spcPts val="0"/>
              </a:spcBef>
              <a:spcAft>
                <a:spcPts val="0"/>
              </a:spcAft>
              <a:buNone/>
              <a:tabLst/>
              <a:defRPr sz="1400" b="0" i="0" u="none" strike="noStrike" kern="0" cap="none" spc="0" baseline="0%">
                <a:solidFill>
                  <a:srgbClr val="000000"/>
                </a:solidFill>
                <a:uFillTx/>
              </a:defRPr>
            </a:pPr>
            <a:endParaRPr lang="fr-FR" sz="1300" b="0" i="0" u="none" strike="noStrike" kern="0" cap="none" spc="0" baseline="0%">
              <a:solidFill>
                <a:srgbClr val="000000"/>
              </a:solidFill>
              <a:uFillTx/>
              <a:latin typeface="Liberation Sans" pitchFamily="18"/>
              <a:ea typeface="Microsoft YaHei" pitchFamily="2"/>
              <a:cs typeface="Lucida Sans" pitchFamily="2"/>
            </a:endParaRPr>
          </a:p>
        </p:txBody>
      </p:sp>
      <p:sp>
        <p:nvSpPr>
          <p:cNvPr id="4" name="Espace réservé du pied de page 3">
            <a:extLst>
              <a:ext uri="{FF2B5EF4-FFF2-40B4-BE49-F238E27FC236}">
                <a16:creationId xmlns:a16="http://schemas.microsoft.com/office/drawing/2014/main" id="{9D1BCAB3-B514-B31B-B945-596EA32AE8FC}"/>
              </a:ext>
            </a:extLst>
          </p:cNvPr>
          <p:cNvSpPr txBox="1">
            <a:spLocks noGrp="1"/>
          </p:cNvSpPr>
          <p:nvPr>
            <p:ph type="ftr" sz="quarter" idx="2"/>
          </p:nvPr>
        </p:nvSpPr>
        <p:spPr>
          <a:xfrm>
            <a:off x="0" y="9379192"/>
            <a:ext cx="2950000" cy="493309"/>
          </a:xfrm>
          <a:prstGeom prst="rect">
            <a:avLst/>
          </a:prstGeom>
          <a:noFill/>
          <a:ln>
            <a:noFill/>
          </a:ln>
        </p:spPr>
        <p:txBody>
          <a:bodyPr vert="horz" wrap="none" lIns="82204" tIns="41093" rIns="82204" bIns="41093" anchor="b" anchorCtr="0" compatLnSpc="0">
            <a:noAutofit/>
          </a:bodyPr>
          <a:lstStyle/>
          <a:p>
            <a:pPr marL="0" marR="0" lvl="0" indent="0" algn="l" defTabSz="835121" rtl="0" fontAlgn="auto" hangingPunct="0">
              <a:lnSpc>
                <a:spcPct val="100%"/>
              </a:lnSpc>
              <a:spcBef>
                <a:spcPts val="0"/>
              </a:spcBef>
              <a:spcAft>
                <a:spcPts val="0"/>
              </a:spcAft>
              <a:buNone/>
              <a:tabLst/>
              <a:defRPr sz="1400" b="0" i="0" u="none" strike="noStrike" kern="0" cap="none" spc="0" baseline="0%">
                <a:solidFill>
                  <a:srgbClr val="000000"/>
                </a:solidFill>
                <a:uFillTx/>
              </a:defRPr>
            </a:pPr>
            <a:endParaRPr lang="fr-FR" sz="1300" b="0" i="0" u="none" strike="noStrike" kern="0" cap="none" spc="0" baseline="0%">
              <a:solidFill>
                <a:srgbClr val="000000"/>
              </a:solidFill>
              <a:uFillTx/>
              <a:latin typeface="Liberation Sans" pitchFamily="18"/>
              <a:ea typeface="Microsoft YaHei" pitchFamily="2"/>
              <a:cs typeface="Lucida Sans" pitchFamily="2"/>
            </a:endParaRPr>
          </a:p>
        </p:txBody>
      </p:sp>
      <p:sp>
        <p:nvSpPr>
          <p:cNvPr id="5" name="Espace réservé du numéro de diapositive 4">
            <a:extLst>
              <a:ext uri="{FF2B5EF4-FFF2-40B4-BE49-F238E27FC236}">
                <a16:creationId xmlns:a16="http://schemas.microsoft.com/office/drawing/2014/main" id="{F141C477-73A9-7894-8D69-54862A7FE2FE}"/>
              </a:ext>
            </a:extLst>
          </p:cNvPr>
          <p:cNvSpPr txBox="1">
            <a:spLocks noGrp="1"/>
          </p:cNvSpPr>
          <p:nvPr>
            <p:ph type="sldNum" sz="quarter" idx="3"/>
          </p:nvPr>
        </p:nvSpPr>
        <p:spPr>
          <a:xfrm>
            <a:off x="3847648" y="9379192"/>
            <a:ext cx="2950000" cy="493309"/>
          </a:xfrm>
          <a:prstGeom prst="rect">
            <a:avLst/>
          </a:prstGeom>
          <a:noFill/>
          <a:ln>
            <a:noFill/>
          </a:ln>
        </p:spPr>
        <p:txBody>
          <a:bodyPr vert="horz" wrap="none" lIns="82204" tIns="41093" rIns="82204" bIns="41093" anchor="b" anchorCtr="0" compatLnSpc="0">
            <a:noAutofit/>
          </a:bodyPr>
          <a:lstStyle/>
          <a:p>
            <a:pPr marL="0" marR="0" lvl="0" indent="0" algn="r" defTabSz="835121" rtl="0" fontAlgn="auto" hangingPunct="0">
              <a:lnSpc>
                <a:spcPct val="100%"/>
              </a:lnSpc>
              <a:spcBef>
                <a:spcPts val="0"/>
              </a:spcBef>
              <a:spcAft>
                <a:spcPts val="0"/>
              </a:spcAft>
              <a:buNone/>
              <a:tabLst/>
              <a:defRPr sz="1400" b="0" i="0" u="none" strike="noStrike" kern="0" cap="none" spc="0" baseline="0%">
                <a:solidFill>
                  <a:srgbClr val="000000"/>
                </a:solidFill>
                <a:uFillTx/>
              </a:defRPr>
            </a:pPr>
            <a:fld id="{86AE31C5-5FAC-4BDF-A019-366E6F946506}" type="slidenum">
              <a:t>‹nº›</a:t>
            </a:fld>
            <a:endParaRPr lang="fr-FR" sz="1300" b="0" i="0" u="none" strike="noStrike" kern="0" cap="none" spc="0" baseline="0%">
              <a:solidFill>
                <a:srgbClr val="000000"/>
              </a:solidFill>
              <a:uFillTx/>
              <a:latin typeface="Liberation Sans" pitchFamily="18"/>
              <a:ea typeface="Microsoft YaHei" pitchFamily="2"/>
              <a:cs typeface="Lucida Sans" pitchFamily="2"/>
            </a:endParaRPr>
          </a:p>
        </p:txBody>
      </p:sp>
    </p:spTree>
    <p:extLst>
      <p:ext uri="{BB962C8B-B14F-4D97-AF65-F5344CB8AC3E}">
        <p14:creationId xmlns:p14="http://schemas.microsoft.com/office/powerpoint/2010/main" val="16877818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purl.oclc.org/ooxml/officeDocument/relationships/theme" Target="../theme/theme2.xml"/></Relationships>
</file>

<file path=ppt/notesMasters/notesMaster1.xml><?xml version="1.0" encoding="utf-8"?>
<p:notesMaster xmlns:a="http://purl.oclc.org/ooxml/drawingml/main" xmlns:r="http://purl.oclc.org/ooxml/officeDocument/relationships" xmlns:p="http://purl.oclc.org/ooxml/presentationml/main">
  <p:cSld>
    <p:bg>
      <p:bgPr>
        <a:solidFill>
          <a:srgbClr val="FFFFFF"/>
        </a:solidFill>
        <a:effectLst/>
      </p:bgPr>
    </p:bg>
    <p:spTree>
      <p:nvGrpSpPr>
        <p:cNvPr id="1" name=""/>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84F5257-3D5A-D596-B6D4-0EA30505FFBB}"/>
              </a:ext>
            </a:extLst>
          </p:cNvPr>
          <p:cNvSpPr>
            <a:spLocks noGrp="1" noRot="1" noChangeAspect="1"/>
          </p:cNvSpPr>
          <p:nvPr>
            <p:ph type="sldImg" idx="2"/>
          </p:nvPr>
        </p:nvSpPr>
        <p:spPr>
          <a:xfrm>
            <a:off x="931865" y="750886"/>
            <a:ext cx="4933946" cy="3700457"/>
          </a:xfrm>
          <a:prstGeom prst="rect">
            <a:avLst/>
          </a:prstGeom>
          <a:noFill/>
          <a:ln>
            <a:noFill/>
            <a:prstDash val="solid"/>
          </a:ln>
        </p:spPr>
      </p:sp>
      <p:sp>
        <p:nvSpPr>
          <p:cNvPr id="3" name="Espace réservé des notes 2">
            <a:extLst>
              <a:ext uri="{FF2B5EF4-FFF2-40B4-BE49-F238E27FC236}">
                <a16:creationId xmlns:a16="http://schemas.microsoft.com/office/drawing/2014/main" id="{18F2EAFB-798D-0885-CF53-4B13CC068D73}"/>
              </a:ext>
            </a:extLst>
          </p:cNvPr>
          <p:cNvSpPr txBox="1">
            <a:spLocks noGrp="1"/>
          </p:cNvSpPr>
          <p:nvPr>
            <p:ph type="body" sz="quarter" idx="3"/>
          </p:nvPr>
        </p:nvSpPr>
        <p:spPr>
          <a:xfrm>
            <a:off x="679792" y="4689436"/>
            <a:ext cx="5438046" cy="4442447"/>
          </a:xfrm>
          <a:prstGeom prst="rect">
            <a:avLst/>
          </a:prstGeom>
          <a:noFill/>
          <a:ln>
            <a:noFill/>
          </a:ln>
        </p:spPr>
        <p:txBody>
          <a:bodyPr vert="horz" wrap="square" lIns="0" tIns="0" rIns="0" bIns="0" anchor="t" anchorCtr="0" compatLnSpc="1">
            <a:noAutofit/>
          </a:bodyPr>
          <a:lstStyle/>
          <a:p>
            <a:pPr lvl="0"/>
            <a:endParaRPr lang="fr-FR"/>
          </a:p>
        </p:txBody>
      </p:sp>
      <p:sp>
        <p:nvSpPr>
          <p:cNvPr id="4" name="Espace réservé de l'en-tête 3">
            <a:extLst>
              <a:ext uri="{FF2B5EF4-FFF2-40B4-BE49-F238E27FC236}">
                <a16:creationId xmlns:a16="http://schemas.microsoft.com/office/drawing/2014/main" id="{EAE0077A-4227-CFEA-998B-7B94AB175C07}"/>
              </a:ext>
            </a:extLst>
          </p:cNvPr>
          <p:cNvSpPr txBox="1">
            <a:spLocks noGrp="1"/>
          </p:cNvSpPr>
          <p:nvPr>
            <p:ph type="hdr" sz="quarter"/>
          </p:nvPr>
        </p:nvSpPr>
        <p:spPr>
          <a:xfrm>
            <a:off x="0" y="0"/>
            <a:ext cx="2950000" cy="493309"/>
          </a:xfrm>
          <a:prstGeom prst="rect">
            <a:avLst/>
          </a:prstGeom>
          <a:noFill/>
          <a:ln>
            <a:noFill/>
          </a:ln>
        </p:spPr>
        <p:txBody>
          <a:bodyPr vert="horz" wrap="square" lIns="0" tIns="0" rIns="0" bIns="0" anchor="t" anchorCtr="0" compatLnSpc="1">
            <a:noAutofit/>
          </a:bodyPr>
          <a:lstStyle>
            <a:lvl1pPr marL="0" marR="0" lvl="0" indent="0" algn="l" defTabSz="835121" rtl="0" fontAlgn="auto" hangingPunct="0">
              <a:lnSpc>
                <a:spcPct val="100%"/>
              </a:lnSpc>
              <a:spcBef>
                <a:spcPts val="0"/>
              </a:spcBef>
              <a:spcAft>
                <a:spcPts val="0"/>
              </a:spcAft>
              <a:buNone/>
              <a:tabLst/>
              <a:defRPr lang="fr-FR" sz="1300" b="0" i="0" u="none" strike="noStrike" kern="1200" cap="none" spc="0" baseline="0%">
                <a:solidFill>
                  <a:srgbClr val="000000"/>
                </a:solidFill>
                <a:uFillTx/>
                <a:latin typeface="Liberation Serif" pitchFamily="18"/>
                <a:ea typeface="Segoe UI" pitchFamily="2"/>
                <a:cs typeface="Tahoma" pitchFamily="2"/>
              </a:defRPr>
            </a:lvl1pPr>
          </a:lstStyle>
          <a:p>
            <a:pPr lvl="0"/>
            <a:endParaRPr lang="fr-FR"/>
          </a:p>
        </p:txBody>
      </p:sp>
      <p:sp>
        <p:nvSpPr>
          <p:cNvPr id="5" name="Espace réservé de la date 4">
            <a:extLst>
              <a:ext uri="{FF2B5EF4-FFF2-40B4-BE49-F238E27FC236}">
                <a16:creationId xmlns:a16="http://schemas.microsoft.com/office/drawing/2014/main" id="{DEE0F5B8-4BDC-FCCC-CCE1-300F893E3369}"/>
              </a:ext>
            </a:extLst>
          </p:cNvPr>
          <p:cNvSpPr txBox="1">
            <a:spLocks noGrp="1"/>
          </p:cNvSpPr>
          <p:nvPr>
            <p:ph type="dt" idx="1"/>
          </p:nvPr>
        </p:nvSpPr>
        <p:spPr>
          <a:xfrm>
            <a:off x="3847648" y="0"/>
            <a:ext cx="2950000" cy="493309"/>
          </a:xfrm>
          <a:prstGeom prst="rect">
            <a:avLst/>
          </a:prstGeom>
          <a:noFill/>
          <a:ln>
            <a:noFill/>
          </a:ln>
        </p:spPr>
        <p:txBody>
          <a:bodyPr vert="horz" wrap="square" lIns="0" tIns="0" rIns="0" bIns="0" anchor="t" anchorCtr="0" compatLnSpc="1">
            <a:noAutofit/>
          </a:bodyPr>
          <a:lstStyle>
            <a:lvl1pPr marL="0" marR="0" lvl="0" indent="0" algn="r" defTabSz="835121" rtl="0" fontAlgn="auto" hangingPunct="0">
              <a:lnSpc>
                <a:spcPct val="100%"/>
              </a:lnSpc>
              <a:spcBef>
                <a:spcPts val="0"/>
              </a:spcBef>
              <a:spcAft>
                <a:spcPts val="0"/>
              </a:spcAft>
              <a:buNone/>
              <a:tabLst/>
              <a:defRPr lang="fr-FR" sz="1300" b="0" i="0" u="none" strike="noStrike" kern="1200" cap="none" spc="0" baseline="0%">
                <a:solidFill>
                  <a:srgbClr val="000000"/>
                </a:solidFill>
                <a:uFillTx/>
                <a:latin typeface="Liberation Serif" pitchFamily="18"/>
                <a:ea typeface="Segoe UI" pitchFamily="2"/>
                <a:cs typeface="Tahoma" pitchFamily="2"/>
              </a:defRPr>
            </a:lvl1pPr>
          </a:lstStyle>
          <a:p>
            <a:pPr lvl="0"/>
            <a:endParaRPr lang="fr-FR"/>
          </a:p>
        </p:txBody>
      </p:sp>
      <p:sp>
        <p:nvSpPr>
          <p:cNvPr id="6" name="Espace réservé du pied de page 5">
            <a:extLst>
              <a:ext uri="{FF2B5EF4-FFF2-40B4-BE49-F238E27FC236}">
                <a16:creationId xmlns:a16="http://schemas.microsoft.com/office/drawing/2014/main" id="{4614205C-7885-B066-C89C-207F077174DA}"/>
              </a:ext>
            </a:extLst>
          </p:cNvPr>
          <p:cNvSpPr txBox="1">
            <a:spLocks noGrp="1"/>
          </p:cNvSpPr>
          <p:nvPr>
            <p:ph type="ftr" sz="quarter" idx="4"/>
          </p:nvPr>
        </p:nvSpPr>
        <p:spPr>
          <a:xfrm>
            <a:off x="0" y="9379192"/>
            <a:ext cx="2950000" cy="493309"/>
          </a:xfrm>
          <a:prstGeom prst="rect">
            <a:avLst/>
          </a:prstGeom>
          <a:noFill/>
          <a:ln>
            <a:noFill/>
          </a:ln>
        </p:spPr>
        <p:txBody>
          <a:bodyPr vert="horz" wrap="square" lIns="0" tIns="0" rIns="0" bIns="0" anchor="b" anchorCtr="0" compatLnSpc="1">
            <a:noAutofit/>
          </a:bodyPr>
          <a:lstStyle>
            <a:lvl1pPr marL="0" marR="0" lvl="0" indent="0" algn="l" defTabSz="835121" rtl="0" fontAlgn="auto" hangingPunct="0">
              <a:lnSpc>
                <a:spcPct val="100%"/>
              </a:lnSpc>
              <a:spcBef>
                <a:spcPts val="0"/>
              </a:spcBef>
              <a:spcAft>
                <a:spcPts val="0"/>
              </a:spcAft>
              <a:buNone/>
              <a:tabLst/>
              <a:defRPr lang="fr-FR" sz="1300" b="0" i="0" u="none" strike="noStrike" kern="1200" cap="none" spc="0" baseline="0%">
                <a:solidFill>
                  <a:srgbClr val="000000"/>
                </a:solidFill>
                <a:uFillTx/>
                <a:latin typeface="Liberation Serif" pitchFamily="18"/>
                <a:ea typeface="Segoe UI" pitchFamily="2"/>
                <a:cs typeface="Tahoma" pitchFamily="2"/>
              </a:defRPr>
            </a:lvl1pPr>
          </a:lstStyle>
          <a:p>
            <a:pPr lvl="0"/>
            <a:endParaRPr lang="fr-FR"/>
          </a:p>
        </p:txBody>
      </p:sp>
      <p:sp>
        <p:nvSpPr>
          <p:cNvPr id="7" name="Espace réservé du numéro de diapositive 6">
            <a:extLst>
              <a:ext uri="{FF2B5EF4-FFF2-40B4-BE49-F238E27FC236}">
                <a16:creationId xmlns:a16="http://schemas.microsoft.com/office/drawing/2014/main" id="{19DF68E9-4C5A-06FB-C40B-7AFF7907BD45}"/>
              </a:ext>
            </a:extLst>
          </p:cNvPr>
          <p:cNvSpPr txBox="1">
            <a:spLocks noGrp="1"/>
          </p:cNvSpPr>
          <p:nvPr>
            <p:ph type="sldNum" sz="quarter" idx="5"/>
          </p:nvPr>
        </p:nvSpPr>
        <p:spPr>
          <a:xfrm>
            <a:off x="3847648" y="9379192"/>
            <a:ext cx="2950000" cy="493309"/>
          </a:xfrm>
          <a:prstGeom prst="rect">
            <a:avLst/>
          </a:prstGeom>
          <a:noFill/>
          <a:ln>
            <a:noFill/>
          </a:ln>
        </p:spPr>
        <p:txBody>
          <a:bodyPr vert="horz" wrap="square" lIns="0" tIns="0" rIns="0" bIns="0" anchor="b" anchorCtr="0" compatLnSpc="1">
            <a:noAutofit/>
          </a:bodyPr>
          <a:lstStyle>
            <a:lvl1pPr marL="0" marR="0" lvl="0" indent="0" algn="r" defTabSz="835121" rtl="0" fontAlgn="auto" hangingPunct="0">
              <a:lnSpc>
                <a:spcPct val="100%"/>
              </a:lnSpc>
              <a:spcBef>
                <a:spcPts val="0"/>
              </a:spcBef>
              <a:spcAft>
                <a:spcPts val="0"/>
              </a:spcAft>
              <a:buNone/>
              <a:tabLst/>
              <a:defRPr lang="fr-FR" sz="1300" b="0" i="0" u="none" strike="noStrike" kern="1200" cap="none" spc="0" baseline="0%">
                <a:solidFill>
                  <a:srgbClr val="000000"/>
                </a:solidFill>
                <a:uFillTx/>
                <a:latin typeface="Liberation Serif" pitchFamily="18"/>
                <a:ea typeface="Segoe UI" pitchFamily="2"/>
                <a:cs typeface="Tahoma" pitchFamily="2"/>
              </a:defRPr>
            </a:lvl1pPr>
          </a:lstStyle>
          <a:p>
            <a:pPr lvl="0"/>
            <a:fld id="{8EB409CD-F12E-460A-B236-4A039CC0A9C2}" type="slidenum">
              <a:t>‹nº›</a:t>
            </a:fld>
            <a:endParaRPr lang="fr-FR"/>
          </a:p>
        </p:txBody>
      </p:sp>
    </p:spTree>
    <p:extLst>
      <p:ext uri="{BB962C8B-B14F-4D97-AF65-F5344CB8AC3E}">
        <p14:creationId xmlns:p14="http://schemas.microsoft.com/office/powerpoint/2010/main" val="673726023"/>
      </p:ext>
    </p:extLst>
  </p:cSld>
  <p:clrMap bg1="lt1" tx1="dk1" bg2="lt2" tx2="dk2" accent1="accent1" accent2="accent2" accent3="accent3" accent4="accent4" accent5="accent5" accent6="accent6" hlink="hlink" folHlink="folHlink"/>
  <p:notesStyle>
    <a:lvl1pPr marL="215999" marR="0" lvl="0" indent="-215999" defTabSz="914400" rtl="0" fontAlgn="auto" hangingPunct="0">
      <a:lnSpc>
        <a:spcPct val="100%"/>
      </a:lnSpc>
      <a:spcBef>
        <a:spcPts val="0"/>
      </a:spcBef>
      <a:spcAft>
        <a:spcPts val="0"/>
      </a:spcAft>
      <a:buNone/>
      <a:tabLst/>
      <a:defRPr lang="fr-FR" sz="2000" b="0" i="0" u="none" strike="noStrike" kern="1200" cap="none" spc="0" baseline="0%">
        <a:solidFill>
          <a:srgbClr val="000000"/>
        </a:solidFill>
        <a:highlight>
          <a:scrgbClr r="0%" g="0%" b="0%">
            <a:alpha val="0%"/>
          </a:scrgbClr>
        </a:highlight>
        <a:uFillTx/>
        <a:latin typeface="Liberation Sans" pitchFamily="18"/>
        <a:ea typeface="Microsoft YaHei"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purl.oclc.org/ooxml/officeDocument/relationships/slide" Target="../slides/slide1.xml"/><Relationship Id="rId1" Type="http://purl.oclc.org/ooxml/officeDocument/relationships/notesMaster" Target="../notesMasters/notesMaster1.xml"/></Relationships>
</file>

<file path=ppt/notesSlides/_rels/notesSlide10.xml.rels><?xml version="1.0" encoding="UTF-8" standalone="yes"?>
<Relationships xmlns="http://schemas.openxmlformats.org/package/2006/relationships"><Relationship Id="rId2" Type="http://purl.oclc.org/ooxml/officeDocument/relationships/slide" Target="../slides/slide10.xml"/><Relationship Id="rId1" Type="http://purl.oclc.org/ooxml/officeDocument/relationships/notesMaster" Target="../notesMasters/notesMaster1.xml"/></Relationships>
</file>

<file path=ppt/notesSlides/_rels/notesSlide11.xml.rels><?xml version="1.0" encoding="UTF-8" standalone="yes"?>
<Relationships xmlns="http://schemas.openxmlformats.org/package/2006/relationships"><Relationship Id="rId2" Type="http://purl.oclc.org/ooxml/officeDocument/relationships/slide" Target="../slides/slide11.xml"/><Relationship Id="rId1" Type="http://purl.oclc.org/ooxml/officeDocument/relationships/notesMaster" Target="../notesMasters/notesMaster1.xml"/></Relationships>
</file>

<file path=ppt/notesSlides/_rels/notesSlide12.xml.rels><?xml version="1.0" encoding="UTF-8" standalone="yes"?>
<Relationships xmlns="http://schemas.openxmlformats.org/package/2006/relationships"><Relationship Id="rId2" Type="http://purl.oclc.org/ooxml/officeDocument/relationships/slide" Target="../slides/slide12.xml"/><Relationship Id="rId1" Type="http://purl.oclc.org/ooxml/officeDocument/relationships/notesMaster" Target="../notesMasters/notesMaster1.xml"/></Relationships>
</file>

<file path=ppt/notesSlides/_rels/notesSlide13.xml.rels><?xml version="1.0" encoding="UTF-8" standalone="yes"?>
<Relationships xmlns="http://schemas.openxmlformats.org/package/2006/relationships"><Relationship Id="rId2" Type="http://purl.oclc.org/ooxml/officeDocument/relationships/slide" Target="../slides/slide13.xml"/><Relationship Id="rId1" Type="http://purl.oclc.org/ooxml/officeDocument/relationships/notesMaster" Target="../notesMasters/notesMaster1.xml"/></Relationships>
</file>

<file path=ppt/notesSlides/_rels/notesSlide14.xml.rels><?xml version="1.0" encoding="UTF-8" standalone="yes"?>
<Relationships xmlns="http://schemas.openxmlformats.org/package/2006/relationships"><Relationship Id="rId2" Type="http://purl.oclc.org/ooxml/officeDocument/relationships/slide" Target="../slides/slide14.xml"/><Relationship Id="rId1" Type="http://purl.oclc.org/ooxml/officeDocument/relationships/notesMaster" Target="../notesMasters/notesMaster1.xml"/></Relationships>
</file>

<file path=ppt/notesSlides/_rels/notesSlide15.xml.rels><?xml version="1.0" encoding="UTF-8" standalone="yes"?>
<Relationships xmlns="http://schemas.openxmlformats.org/package/2006/relationships"><Relationship Id="rId2" Type="http://purl.oclc.org/ooxml/officeDocument/relationships/slide" Target="../slides/slide15.xml"/><Relationship Id="rId1" Type="http://purl.oclc.org/ooxml/officeDocument/relationships/notesMaster" Target="../notesMasters/notesMaster1.xml"/></Relationships>
</file>

<file path=ppt/notesSlides/_rels/notesSlide16.xml.rels><?xml version="1.0" encoding="UTF-8" standalone="yes"?>
<Relationships xmlns="http://schemas.openxmlformats.org/package/2006/relationships"><Relationship Id="rId2" Type="http://purl.oclc.org/ooxml/officeDocument/relationships/slide" Target="../slides/slide16.xml"/><Relationship Id="rId1" Type="http://purl.oclc.org/ooxml/officeDocument/relationships/notesMaster" Target="../notesMasters/notesMaster1.xml"/></Relationships>
</file>

<file path=ppt/notesSlides/_rels/notesSlide17.xml.rels><?xml version="1.0" encoding="UTF-8" standalone="yes"?>
<Relationships xmlns="http://schemas.openxmlformats.org/package/2006/relationships"><Relationship Id="rId2" Type="http://purl.oclc.org/ooxml/officeDocument/relationships/slide" Target="../slides/slide17.xml"/><Relationship Id="rId1" Type="http://purl.oclc.org/ooxml/officeDocument/relationships/notesMaster" Target="../notesMasters/notesMaster1.xml"/></Relationships>
</file>

<file path=ppt/notesSlides/_rels/notesSlide18.xml.rels><?xml version="1.0" encoding="UTF-8" standalone="yes"?>
<Relationships xmlns="http://schemas.openxmlformats.org/package/2006/relationships"><Relationship Id="rId2" Type="http://purl.oclc.org/ooxml/officeDocument/relationships/slide" Target="../slides/slide21.xml"/><Relationship Id="rId1" Type="http://purl.oclc.org/ooxml/officeDocument/relationships/notesMaster" Target="../notesMasters/notesMaster1.xml"/></Relationships>
</file>

<file path=ppt/notesSlides/_rels/notesSlide19.xml.rels><?xml version="1.0" encoding="UTF-8" standalone="yes"?>
<Relationships xmlns="http://schemas.openxmlformats.org/package/2006/relationships"><Relationship Id="rId2" Type="http://purl.oclc.org/ooxml/officeDocument/relationships/slide" Target="../slides/slide23.xml"/><Relationship Id="rId1" Type="http://purl.oclc.org/ooxml/officeDocument/relationships/notesMaster" Target="../notesMasters/notesMaster1.xml"/></Relationships>
</file>

<file path=ppt/notesSlides/_rels/notesSlide2.xml.rels><?xml version="1.0" encoding="UTF-8" standalone="yes"?>
<Relationships xmlns="http://schemas.openxmlformats.org/package/2006/relationships"><Relationship Id="rId2" Type="http://purl.oclc.org/ooxml/officeDocument/relationships/slide" Target="../slides/slide2.xml"/><Relationship Id="rId1" Type="http://purl.oclc.org/ooxml/officeDocument/relationships/notesMaster" Target="../notesMasters/notesMaster1.xml"/></Relationships>
</file>

<file path=ppt/notesSlides/_rels/notesSlide20.xml.rels><?xml version="1.0" encoding="UTF-8" standalone="yes"?>
<Relationships xmlns="http://schemas.openxmlformats.org/package/2006/relationships"><Relationship Id="rId2" Type="http://purl.oclc.org/ooxml/officeDocument/relationships/slide" Target="../slides/slide24.xml"/><Relationship Id="rId1" Type="http://purl.oclc.org/ooxml/officeDocument/relationships/notesMaster" Target="../notesMasters/notesMaster1.xml"/></Relationships>
</file>

<file path=ppt/notesSlides/_rels/notesSlide21.xml.rels><?xml version="1.0" encoding="UTF-8" standalone="yes"?>
<Relationships xmlns="http://schemas.openxmlformats.org/package/2006/relationships"><Relationship Id="rId2" Type="http://purl.oclc.org/ooxml/officeDocument/relationships/slide" Target="../slides/slide25.xml"/><Relationship Id="rId1" Type="http://purl.oclc.org/ooxml/officeDocument/relationships/notesMaster" Target="../notesMasters/notesMaster1.xml"/></Relationships>
</file>

<file path=ppt/notesSlides/_rels/notesSlide3.xml.rels><?xml version="1.0" encoding="UTF-8" standalone="yes"?>
<Relationships xmlns="http://schemas.openxmlformats.org/package/2006/relationships"><Relationship Id="rId2" Type="http://purl.oclc.org/ooxml/officeDocument/relationships/slide" Target="../slides/slide3.xml"/><Relationship Id="rId1" Type="http://purl.oclc.org/ooxml/officeDocument/relationships/notesMaster" Target="../notesMasters/notesMaster1.xml"/></Relationships>
</file>

<file path=ppt/notesSlides/_rels/notesSlide4.xml.rels><?xml version="1.0" encoding="UTF-8" standalone="yes"?>
<Relationships xmlns="http://schemas.openxmlformats.org/package/2006/relationships"><Relationship Id="rId2" Type="http://purl.oclc.org/ooxml/officeDocument/relationships/slide" Target="../slides/slide4.xml"/><Relationship Id="rId1" Type="http://purl.oclc.org/ooxml/officeDocument/relationships/notesMaster" Target="../notesMasters/notesMaster1.xml"/></Relationships>
</file>

<file path=ppt/notesSlides/_rels/notesSlide5.xml.rels><?xml version="1.0" encoding="UTF-8" standalone="yes"?>
<Relationships xmlns="http://schemas.openxmlformats.org/package/2006/relationships"><Relationship Id="rId2" Type="http://purl.oclc.org/ooxml/officeDocument/relationships/slide" Target="../slides/slide5.xml"/><Relationship Id="rId1" Type="http://purl.oclc.org/ooxml/officeDocument/relationships/notesMaster" Target="../notesMasters/notesMaster1.xml"/></Relationships>
</file>

<file path=ppt/notesSlides/_rels/notesSlide6.xml.rels><?xml version="1.0" encoding="UTF-8" standalone="yes"?>
<Relationships xmlns="http://schemas.openxmlformats.org/package/2006/relationships"><Relationship Id="rId2" Type="http://purl.oclc.org/ooxml/officeDocument/relationships/slide" Target="../slides/slide6.xml"/><Relationship Id="rId1" Type="http://purl.oclc.org/ooxml/officeDocument/relationships/notesMaster" Target="../notesMasters/notesMaster1.xml"/></Relationships>
</file>

<file path=ppt/notesSlides/_rels/notesSlide7.xml.rels><?xml version="1.0" encoding="UTF-8" standalone="yes"?>
<Relationships xmlns="http://schemas.openxmlformats.org/package/2006/relationships"><Relationship Id="rId2" Type="http://purl.oclc.org/ooxml/officeDocument/relationships/slide" Target="../slides/slide7.xml"/><Relationship Id="rId1" Type="http://purl.oclc.org/ooxml/officeDocument/relationships/notesMaster" Target="../notesMasters/notesMaster1.xml"/></Relationships>
</file>

<file path=ppt/notesSlides/_rels/notesSlide8.xml.rels><?xml version="1.0" encoding="UTF-8" standalone="yes"?>
<Relationships xmlns="http://schemas.openxmlformats.org/package/2006/relationships"><Relationship Id="rId2" Type="http://purl.oclc.org/ooxml/officeDocument/relationships/slide" Target="../slides/slide8.xml"/><Relationship Id="rId1" Type="http://purl.oclc.org/ooxml/officeDocument/relationships/notesMaster" Target="../notesMasters/notesMaster1.xml"/></Relationships>
</file>

<file path=ppt/notesSlides/_rels/notesSlide9.xml.rels><?xml version="1.0" encoding="UTF-8" standalone="yes"?>
<Relationships xmlns="http://schemas.openxmlformats.org/package/2006/relationships"><Relationship Id="rId2" Type="http://purl.oclc.org/ooxml/officeDocument/relationships/slide" Target="../slides/slide9.xml"/><Relationship Id="rId1" Type="http://purl.oclc.org/ooxml/officeDocument/relationships/notesMaster" Target="../notesMasters/notesMaster1.xml"/></Relationships>
</file>

<file path=ppt/notesSlides/notesSlide1.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521F1592-A48A-4D92-E714-951F12DCF39B}"/>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DA3C35F9-3E36-41F7-BF09-08542D440B96}" type="slidenum">
              <a:t>1</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DDAD6FA6-D763-4689-5353-A4C896C04AC3}"/>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68D54432-55C2-4453-6FB9-8E61E2B03876}"/>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10.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B0AE6F40-F08F-2B61-FE01-77D548FD77AC}"/>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848F8AED-F271-4A69-9A34-B5CA5CD0D595}" type="slidenum">
              <a:t>10</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B2E698AD-EB2F-7FB8-981D-C4E3E162DD05}"/>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5D39B6B2-F71D-C3DF-4650-7FFB2C7D8E9C}"/>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11.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089BE164-F8F5-577A-B33A-A943392BCC15}"/>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6C877C59-1D50-456D-9C48-2459842ABE89}" type="slidenum">
              <a:t>11</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DA10C6D7-D46F-3830-2482-D718D88113B1}"/>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9A8E3B25-ADA4-431D-C384-4259F1F10954}"/>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12.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E067A916-A9C3-A63D-AC25-A7E625BA282E}"/>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8E4722C1-1CFF-4E5A-AE58-7090259DC469}" type="slidenum">
              <a:t>12</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0FAC331B-821D-104E-286E-353CFEAE08BA}"/>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4CF79FFC-3E57-4114-8ED3-36E559A27F5E}"/>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13.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B74CA38D-C690-7584-9DB9-669188304C48}"/>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4AEE238F-3318-4A74-B6AB-A24C501D9EF2}" type="slidenum">
              <a:t>13</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074855DE-E6B2-A0D9-1E3B-243C034711CC}"/>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00DBEB0D-1F7B-4135-B177-24827002C71F}"/>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14.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21F677A3-006C-EE58-4F18-CB38931E098D}"/>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3D3E8CE2-1FCB-4711-9A84-18A4BC0C6E31}" type="slidenum">
              <a:t>14</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D6C1A99A-17E0-D9E6-D7F0-8556C8C95D7D}"/>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6116424D-452C-BB0F-A8EB-43B1A9C05712}"/>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15.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42CDCA65-525D-F49C-7B82-5E60E4C88091}"/>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6E680AF5-71B6-486C-BE4C-71E37F2FA22D}" type="slidenum">
              <a:t>15</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70676EA7-4A37-C051-1BF8-175B11C826CF}"/>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45813710-0B1D-9EBA-F26B-4E3AFE7BD12E}"/>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16.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464203D3-35F1-3DB2-F52D-5E58A81EDBE9}"/>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4DD4CA84-E01D-426E-84E6-03CF742DCF67}" type="slidenum">
              <a:t>16</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9B4D3694-35E0-F3F2-5FB5-BC629F826770}"/>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0199EFEA-3781-C99E-4B6B-6F33C423E155}"/>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17.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85C463F9-9025-D5F3-6046-37D0C016E248}"/>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508C20F0-0225-4201-888E-95081A571935}" type="slidenum">
              <a:t>17</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30DC61C2-C45F-68C0-0F7C-5ABDC30A82A2}"/>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CD3A1E69-BBE9-996C-F564-1BC3E44AD087}"/>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18.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7CE4958D-02B2-7DEB-1ABD-83EB0B2ACCB3}"/>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29326CAA-75C8-467F-8928-B0567A211ECF}" type="slidenum">
              <a:t>21</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3AA72BC1-8098-4039-CFE2-5B6E9DACE720}"/>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95809BA8-7A46-F10A-C0DE-32CC3A3D349E}"/>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19.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5D5C10F2-2691-3DA3-494C-A1B9CEC5650A}"/>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5F34E9C5-1A5C-4321-92ED-ECB4E70A312D}" type="slidenum">
              <a:t>23</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A6776FF6-DB39-0B63-DCD9-4C2DE744C48E}"/>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09D0F948-52D9-E53C-F825-AB19CE271E09}"/>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2.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F8FB2DB8-90F4-F0F1-431A-220E2A944227}"/>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D7AD79A7-7CFF-4B0C-A5DA-1E65D9DCA090}" type="slidenum">
              <a:t>2</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BBDBB288-A18D-1FD4-15BB-196FEA895B2C}"/>
              </a:ext>
            </a:extLst>
          </p:cNvPr>
          <p:cNvSpPr>
            <a:spLocks noGrp="1" noRot="1" noChangeAspect="1"/>
          </p:cNvSpPr>
          <p:nvPr>
            <p:ph type="sldImg"/>
          </p:nvPr>
        </p:nvSpPr>
        <p:spPr>
          <a:xfrm>
            <a:off x="931863" y="750888"/>
            <a:ext cx="4932362" cy="3700462"/>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7C335DF1-80C8-1DB4-CE55-7FD9AE735968}"/>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20.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8CFC9748-2D2D-6628-644F-1B739712B5DF}"/>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06558FA6-9E72-4365-80B4-F7C0613F8D4F}" type="slidenum">
              <a:t>24</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04CB7C44-404A-6DCA-F672-A3193EBB1A72}"/>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3C438238-A52B-C8F0-5AF7-9CC412886993}"/>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21.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4D9E9119-4BAD-44F7-5213-F5EF97A0D232}"/>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DB605F0C-8F4F-48BD-82E3-BEE29809DF29}" type="slidenum">
              <a:t>25</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7ABF7AB2-1EB6-98D4-DEF1-D1A554E6A1A9}"/>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733631B5-5C25-B127-3F64-4E8877790765}"/>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3.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5D98CD83-3F43-D930-65E6-0FAA7F29EDE0}"/>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FF2A5380-ABAD-4A64-A7BA-A6B8AFF1D4DF}" type="slidenum">
              <a:t>3</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3A6E720B-DD92-69C3-5E65-CB03B87E3D68}"/>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DD70055D-5947-D8E3-6AB0-97E7387DB6EA}"/>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4.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81014CAE-663A-F57F-CBAD-02C3B8C09019}"/>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963E821A-1BBF-4E19-9005-902B90CAC81E}" type="slidenum">
              <a:t>4</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FAE7F34F-A962-A472-7B07-09BA2AFDF337}"/>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49A621C8-BF85-A5F6-5C4F-107434450886}"/>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5.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5606130B-EC9E-80E0-7329-59E70958F68C}"/>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7D677F0C-353B-42F1-A780-54F1B2213F5F}" type="slidenum">
              <a:t>5</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6B12E1FA-3EE5-F233-4F22-89B823E13068}"/>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F5E81D6D-273F-8CBC-3AE6-19EB6E412C91}"/>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6.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6123C129-284A-60E1-5BD2-FA94585FD8B4}"/>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1633BE48-5447-43FE-BDD2-131617554ECC}" type="slidenum">
              <a:t>7</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024914BF-5791-FAEF-2F5A-7795C8A6EB72}"/>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D28ACCB2-3BF5-FA59-0F74-E5F9BAB18318}"/>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8.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E43AA4DC-BE44-BB57-07C4-0F8AA214A181}"/>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78361B3C-5264-42D1-BA91-32185A75D080}" type="slidenum">
              <a:t>8</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B5E2AC59-40CB-812A-A717-1A011A4910A5}"/>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7B4E7E31-D9E3-8379-2304-6B68F609730E}"/>
              </a:ext>
            </a:extLst>
          </p:cNvPr>
          <p:cNvSpPr txBox="1">
            <a:spLocks noGrp="1"/>
          </p:cNvSpPr>
          <p:nvPr>
            <p:ph type="body" sz="quarter" idx="1"/>
          </p:nvPr>
        </p:nvSpPr>
        <p:spPr/>
        <p:txBody>
          <a:bodyPr/>
          <a:lstStyle/>
          <a:p>
            <a:endParaRPr lang="pt-BR"/>
          </a:p>
        </p:txBody>
      </p:sp>
    </p:spTree>
  </p:cSld>
  <p:clrMapOvr>
    <a:masterClrMapping/>
  </p:clrMapOvr>
</p:notes>
</file>

<file path=ppt/notesSlides/notesSlide9.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Espace réservé du numéro de diapositive 6">
            <a:extLst>
              <a:ext uri="{FF2B5EF4-FFF2-40B4-BE49-F238E27FC236}">
                <a16:creationId xmlns:a16="http://schemas.microsoft.com/office/drawing/2014/main" id="{0BCC615C-152F-A01D-9F9D-28BE6CA73E00}"/>
              </a:ext>
            </a:extLst>
          </p:cNvPr>
          <p:cNvSpPr txBox="1"/>
          <p:nvPr/>
        </p:nvSpPr>
        <p:spPr>
          <a:xfrm>
            <a:off x="3847648" y="9379192"/>
            <a:ext cx="2950000" cy="493309"/>
          </a:xfrm>
          <a:prstGeom prst="rect">
            <a:avLst/>
          </a:prstGeom>
          <a:noFill/>
          <a:ln cap="flat">
            <a:noFill/>
          </a:ln>
        </p:spPr>
        <p:txBody>
          <a:bodyPr vert="horz" wrap="square" lIns="0" tIns="0" rIns="0" bIns="0" anchor="b" anchorCtr="0" compatLnSpc="1">
            <a:noAutofit/>
          </a:bodyPr>
          <a:lstStyle/>
          <a:p>
            <a:pPr marL="0" marR="0" lvl="0" indent="0" algn="r" defTabSz="835121" rtl="0" fontAlgn="auto" hangingPunct="0">
              <a:lnSpc>
                <a:spcPct val="100%"/>
              </a:lnSpc>
              <a:spcBef>
                <a:spcPts val="0"/>
              </a:spcBef>
              <a:spcAft>
                <a:spcPts val="0"/>
              </a:spcAft>
              <a:buNone/>
              <a:tabLst/>
              <a:defRPr sz="1800" b="0" i="0" u="none" strike="noStrike" kern="0" cap="none" spc="0" baseline="0%">
                <a:solidFill>
                  <a:srgbClr val="000000"/>
                </a:solidFill>
                <a:uFillTx/>
              </a:defRPr>
            </a:pPr>
            <a:fld id="{05D62A4E-47BE-42F5-ABA7-7A0DEDEBD42C}" type="slidenum">
              <a:t>9</a:t>
            </a:fld>
            <a:endParaRPr lang="fr-FR" sz="1300" b="0" i="0" u="none" strike="noStrike" kern="0" cap="none" spc="0" baseline="0%">
              <a:solidFill>
                <a:srgbClr val="000000"/>
              </a:solidFill>
              <a:uFillTx/>
              <a:latin typeface="Liberation Serif" pitchFamily="18"/>
              <a:ea typeface="Segoe UI" pitchFamily="2"/>
              <a:cs typeface="Tahoma" pitchFamily="2"/>
            </a:endParaRPr>
          </a:p>
        </p:txBody>
      </p:sp>
      <p:sp>
        <p:nvSpPr>
          <p:cNvPr id="3" name="Espace réservé de l'image des diapositives 1">
            <a:extLst>
              <a:ext uri="{FF2B5EF4-FFF2-40B4-BE49-F238E27FC236}">
                <a16:creationId xmlns:a16="http://schemas.microsoft.com/office/drawing/2014/main" id="{3C4EF192-88BD-2B75-1D18-A4E4AE494311}"/>
              </a:ext>
            </a:extLst>
          </p:cNvPr>
          <p:cNvSpPr>
            <a:spLocks noGrp="1" noRot="1" noChangeAspect="1"/>
          </p:cNvSpPr>
          <p:nvPr>
            <p:ph type="sldImg"/>
          </p:nvPr>
        </p:nvSpPr>
        <p:spPr>
          <a:xfrm>
            <a:off x="931865" y="750886"/>
            <a:ext cx="4932365" cy="3700457"/>
          </a:xfrm>
          <a:solidFill>
            <a:srgbClr val="729FCF"/>
          </a:solidFill>
          <a:ln w="25402">
            <a:solidFill>
              <a:srgbClr val="3465A4"/>
            </a:solidFill>
            <a:prstDash val="solid"/>
          </a:ln>
        </p:spPr>
      </p:sp>
      <p:sp>
        <p:nvSpPr>
          <p:cNvPr id="4" name="Espace réservé des notes 2">
            <a:extLst>
              <a:ext uri="{FF2B5EF4-FFF2-40B4-BE49-F238E27FC236}">
                <a16:creationId xmlns:a16="http://schemas.microsoft.com/office/drawing/2014/main" id="{69EDACA8-155E-2C1C-A03C-219C162F19BD}"/>
              </a:ext>
            </a:extLst>
          </p:cNvPr>
          <p:cNvSpPr txBox="1">
            <a:spLocks noGrp="1"/>
          </p:cNvSpPr>
          <p:nvPr>
            <p:ph type="body" sz="quarter" idx="1"/>
          </p:nvPr>
        </p:nvSpPr>
        <p:spPr/>
        <p:txBody>
          <a:bodyPr/>
          <a:lstStyle/>
          <a:p>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0.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1.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2.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3.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4.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5.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6.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7.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8.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9.xml.rels><?xml version="1.0" encoding="UTF-8" standalone="yes"?>
<Relationships xmlns="http://schemas.openxmlformats.org/package/2006/relationships"><Relationship Id="rId1" Type="http://purl.oclc.org/ooxml/officeDocument/relationships/slideMaster" Target="../slideMasters/slideMaster1.xml"/></Relationships>
</file>

<file path=ppt/slideLayouts/slideLayout1.xml><?xml version="1.0" encoding="utf-8"?>
<p:sldLayout xmlns:a="http://purl.oclc.org/ooxml/drawingml/main" xmlns:r="http://purl.oclc.org/ooxml/officeDocument/relationships" xmlns:p="http://purl.oclc.org/ooxml/presentationml/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43CA08-4B9C-CBAD-399E-1923E8291C3E}"/>
              </a:ext>
            </a:extLst>
          </p:cNvPr>
          <p:cNvSpPr txBox="1">
            <a:spLocks noGrp="1"/>
          </p:cNvSpPr>
          <p:nvPr>
            <p:ph type="ctrTitle"/>
          </p:nvPr>
        </p:nvSpPr>
        <p:spPr>
          <a:xfrm>
            <a:off x="1260472" y="1236661"/>
            <a:ext cx="7559673" cy="2632072"/>
          </a:xfrm>
        </p:spPr>
        <p:txBody>
          <a:bodyPr anchor="b"/>
          <a:lstStyle>
            <a:lvl1pPr>
              <a:defRPr sz="6000"/>
            </a:lvl1pPr>
          </a:lstStyle>
          <a:p>
            <a:pPr lvl="0"/>
            <a:r>
              <a:rPr lang="fr-FR"/>
              <a:t>Modifiez le style du titre</a:t>
            </a:r>
          </a:p>
        </p:txBody>
      </p:sp>
      <p:sp>
        <p:nvSpPr>
          <p:cNvPr id="3" name="Sous-titre 2">
            <a:extLst>
              <a:ext uri="{FF2B5EF4-FFF2-40B4-BE49-F238E27FC236}">
                <a16:creationId xmlns:a16="http://schemas.microsoft.com/office/drawing/2014/main" id="{696614B7-7E30-B09A-77BB-D159A688E3C0}"/>
              </a:ext>
            </a:extLst>
          </p:cNvPr>
          <p:cNvSpPr txBox="1">
            <a:spLocks noGrp="1"/>
          </p:cNvSpPr>
          <p:nvPr>
            <p:ph type="subTitle" idx="1"/>
          </p:nvPr>
        </p:nvSpPr>
        <p:spPr>
          <a:xfrm>
            <a:off x="1260472" y="3970333"/>
            <a:ext cx="7559673" cy="1825627"/>
          </a:xfrm>
        </p:spPr>
        <p:txBody>
          <a:bodyPr anchorCtr="1"/>
          <a:lstStyle>
            <a:lvl1pPr algn="ctr">
              <a:defRPr sz="2400"/>
            </a:lvl1pPr>
          </a:lstStyle>
          <a:p>
            <a:pPr lvl="0"/>
            <a:r>
              <a:rPr lang="fr-FR"/>
              <a:t>Modifiez le style des sous-titres du masque</a:t>
            </a:r>
          </a:p>
        </p:txBody>
      </p:sp>
      <p:sp>
        <p:nvSpPr>
          <p:cNvPr id="4" name="Espace réservé de la date 3">
            <a:extLst>
              <a:ext uri="{FF2B5EF4-FFF2-40B4-BE49-F238E27FC236}">
                <a16:creationId xmlns:a16="http://schemas.microsoft.com/office/drawing/2014/main" id="{FE4CA3DC-9053-83CB-9977-C185E72C3443}"/>
              </a:ext>
            </a:extLst>
          </p:cNvPr>
          <p:cNvSpPr txBox="1">
            <a:spLocks noGrp="1"/>
          </p:cNvSpPr>
          <p:nvPr>
            <p:ph type="dt" sz="half" idx="7"/>
          </p:nvPr>
        </p:nvSpPr>
        <p:spPr/>
        <p:txBody>
          <a:bodyPr/>
          <a:lstStyle>
            <a:lvl1pPr>
              <a:defRPr/>
            </a:lvl1pPr>
          </a:lstStyle>
          <a:p>
            <a:pPr lvl="0"/>
            <a:endParaRPr lang="fr-FR"/>
          </a:p>
        </p:txBody>
      </p:sp>
      <p:sp>
        <p:nvSpPr>
          <p:cNvPr id="5" name="Espace réservé du pied de page 4">
            <a:extLst>
              <a:ext uri="{FF2B5EF4-FFF2-40B4-BE49-F238E27FC236}">
                <a16:creationId xmlns:a16="http://schemas.microsoft.com/office/drawing/2014/main" id="{F59697A1-A336-3900-BB33-619473C89B41}"/>
              </a:ext>
            </a:extLst>
          </p:cNvPr>
          <p:cNvSpPr txBox="1">
            <a:spLocks noGrp="1"/>
          </p:cNvSpPr>
          <p:nvPr>
            <p:ph type="ftr" sz="quarter" idx="9"/>
          </p:nvPr>
        </p:nvSpPr>
        <p:spPr/>
        <p:txBody>
          <a:bodyPr/>
          <a:lstStyle>
            <a:lvl1pPr>
              <a:defRPr/>
            </a:lvl1pPr>
          </a:lstStyle>
          <a:p>
            <a:pPr lvl="0"/>
            <a:endParaRPr lang="fr-FR"/>
          </a:p>
        </p:txBody>
      </p:sp>
      <p:sp>
        <p:nvSpPr>
          <p:cNvPr id="6" name="Espace réservé du numéro de diapositive 5">
            <a:extLst>
              <a:ext uri="{FF2B5EF4-FFF2-40B4-BE49-F238E27FC236}">
                <a16:creationId xmlns:a16="http://schemas.microsoft.com/office/drawing/2014/main" id="{7FA2A232-0BC1-E402-FB0D-6296DE87A629}"/>
              </a:ext>
            </a:extLst>
          </p:cNvPr>
          <p:cNvSpPr txBox="1">
            <a:spLocks noGrp="1"/>
          </p:cNvSpPr>
          <p:nvPr>
            <p:ph type="sldNum" sz="quarter" idx="8"/>
          </p:nvPr>
        </p:nvSpPr>
        <p:spPr/>
        <p:txBody>
          <a:bodyPr/>
          <a:lstStyle>
            <a:lvl1pPr>
              <a:defRPr/>
            </a:lvl1pPr>
          </a:lstStyle>
          <a:p>
            <a:pPr lvl="0"/>
            <a:fld id="{20745AA2-5338-4427-B74D-1B3A8B4038E9}" type="slidenum">
              <a:t>‹nº›</a:t>
            </a:fld>
            <a:endParaRPr lang="fr-FR"/>
          </a:p>
        </p:txBody>
      </p:sp>
    </p:spTree>
    <p:extLst>
      <p:ext uri="{BB962C8B-B14F-4D97-AF65-F5344CB8AC3E}">
        <p14:creationId xmlns:p14="http://schemas.microsoft.com/office/powerpoint/2010/main" val="1856934545"/>
      </p:ext>
    </p:extLst>
  </p:cSld>
  <p:clrMapOvr>
    <a:masterClrMapping/>
  </p:clrMapOvr>
</p:sldLayout>
</file>

<file path=ppt/slideLayouts/slideLayout10.xml><?xml version="1.0" encoding="utf-8"?>
<p:sldLayout xmlns:a="http://purl.oclc.org/ooxml/drawingml/main" xmlns:r="http://purl.oclc.org/ooxml/officeDocument/relationships" xmlns:p="http://purl.oclc.org/ooxml/presentationml/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20DDEA-4D15-4D1C-23F4-E643EB68088C}"/>
              </a:ext>
            </a:extLst>
          </p:cNvPr>
          <p:cNvSpPr txBox="1">
            <a:spLocks noGrp="1"/>
          </p:cNvSpPr>
          <p:nvPr>
            <p:ph type="title"/>
          </p:nvPr>
        </p:nvSpPr>
        <p:spPr/>
        <p:txBody>
          <a:bodyPr/>
          <a:lstStyle>
            <a:lvl1pPr>
              <a:defRPr/>
            </a:lvl1pPr>
          </a:lstStyle>
          <a:p>
            <a:pPr lvl="0"/>
            <a:r>
              <a:rPr lang="fr-FR"/>
              <a:t>Modifiez le style du titre</a:t>
            </a:r>
          </a:p>
        </p:txBody>
      </p:sp>
      <p:sp>
        <p:nvSpPr>
          <p:cNvPr id="3" name="Espace réservé du texte vertical 2">
            <a:extLst>
              <a:ext uri="{FF2B5EF4-FFF2-40B4-BE49-F238E27FC236}">
                <a16:creationId xmlns:a16="http://schemas.microsoft.com/office/drawing/2014/main" id="{25ABF0F7-45D3-F9BA-28BB-3967DFA2434E}"/>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55AE7A5-D82A-B2D8-AEE6-67D38A012BBA}"/>
              </a:ext>
            </a:extLst>
          </p:cNvPr>
          <p:cNvSpPr txBox="1">
            <a:spLocks noGrp="1"/>
          </p:cNvSpPr>
          <p:nvPr>
            <p:ph type="dt" sz="half" idx="7"/>
          </p:nvPr>
        </p:nvSpPr>
        <p:spPr/>
        <p:txBody>
          <a:bodyPr/>
          <a:lstStyle>
            <a:lvl1pPr>
              <a:defRPr/>
            </a:lvl1pPr>
          </a:lstStyle>
          <a:p>
            <a:pPr lvl="0"/>
            <a:endParaRPr lang="fr-FR"/>
          </a:p>
        </p:txBody>
      </p:sp>
      <p:sp>
        <p:nvSpPr>
          <p:cNvPr id="5" name="Espace réservé du pied de page 4">
            <a:extLst>
              <a:ext uri="{FF2B5EF4-FFF2-40B4-BE49-F238E27FC236}">
                <a16:creationId xmlns:a16="http://schemas.microsoft.com/office/drawing/2014/main" id="{7BBCA36E-A0E4-5803-A3D4-1FAC1B15A86C}"/>
              </a:ext>
            </a:extLst>
          </p:cNvPr>
          <p:cNvSpPr txBox="1">
            <a:spLocks noGrp="1"/>
          </p:cNvSpPr>
          <p:nvPr>
            <p:ph type="ftr" sz="quarter" idx="9"/>
          </p:nvPr>
        </p:nvSpPr>
        <p:spPr/>
        <p:txBody>
          <a:bodyPr/>
          <a:lstStyle>
            <a:lvl1pPr>
              <a:defRPr/>
            </a:lvl1pPr>
          </a:lstStyle>
          <a:p>
            <a:pPr lvl="0"/>
            <a:endParaRPr lang="fr-FR"/>
          </a:p>
        </p:txBody>
      </p:sp>
      <p:sp>
        <p:nvSpPr>
          <p:cNvPr id="6" name="Espace réservé du numéro de diapositive 5">
            <a:extLst>
              <a:ext uri="{FF2B5EF4-FFF2-40B4-BE49-F238E27FC236}">
                <a16:creationId xmlns:a16="http://schemas.microsoft.com/office/drawing/2014/main" id="{0DA41891-C5A0-A92C-A7BF-44683CDB5958}"/>
              </a:ext>
            </a:extLst>
          </p:cNvPr>
          <p:cNvSpPr txBox="1">
            <a:spLocks noGrp="1"/>
          </p:cNvSpPr>
          <p:nvPr>
            <p:ph type="sldNum" sz="quarter" idx="8"/>
          </p:nvPr>
        </p:nvSpPr>
        <p:spPr/>
        <p:txBody>
          <a:bodyPr/>
          <a:lstStyle>
            <a:lvl1pPr>
              <a:defRPr/>
            </a:lvl1pPr>
          </a:lstStyle>
          <a:p>
            <a:pPr lvl="0"/>
            <a:fld id="{FE5E6345-42FA-4784-9569-89309D2CC6F3}" type="slidenum">
              <a:t>‹nº›</a:t>
            </a:fld>
            <a:endParaRPr lang="fr-FR"/>
          </a:p>
        </p:txBody>
      </p:sp>
    </p:spTree>
    <p:extLst>
      <p:ext uri="{BB962C8B-B14F-4D97-AF65-F5344CB8AC3E}">
        <p14:creationId xmlns:p14="http://schemas.microsoft.com/office/powerpoint/2010/main" val="1871555948"/>
      </p:ext>
    </p:extLst>
  </p:cSld>
  <p:clrMapOvr>
    <a:masterClrMapping/>
  </p:clrMapOvr>
</p:sldLayout>
</file>

<file path=ppt/slideLayouts/slideLayout11.xml><?xml version="1.0" encoding="utf-8"?>
<p:sldLayout xmlns:a="http://purl.oclc.org/ooxml/drawingml/main" xmlns:r="http://purl.oclc.org/ooxml/officeDocument/relationships" xmlns:p="http://purl.oclc.org/ooxml/presentationml/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F3B40E93-BD70-DD54-B31E-EA2D95C009B0}"/>
              </a:ext>
            </a:extLst>
          </p:cNvPr>
          <p:cNvSpPr txBox="1">
            <a:spLocks noGrp="1"/>
          </p:cNvSpPr>
          <p:nvPr>
            <p:ph type="title" orient="vert"/>
          </p:nvPr>
        </p:nvSpPr>
        <p:spPr>
          <a:xfrm>
            <a:off x="7308854" y="301623"/>
            <a:ext cx="2266953" cy="5851529"/>
          </a:xfrm>
        </p:spPr>
        <p:txBody>
          <a:bodyPr vert="eaVert"/>
          <a:lstStyle>
            <a:lvl1pPr>
              <a:defRPr/>
            </a:lvl1pPr>
          </a:lstStyle>
          <a:p>
            <a:pPr lvl="0"/>
            <a:r>
              <a:rPr lang="fr-FR"/>
              <a:t>Modifiez le style du titre</a:t>
            </a:r>
          </a:p>
        </p:txBody>
      </p:sp>
      <p:sp>
        <p:nvSpPr>
          <p:cNvPr id="3" name="Espace réservé du texte vertical 2">
            <a:extLst>
              <a:ext uri="{FF2B5EF4-FFF2-40B4-BE49-F238E27FC236}">
                <a16:creationId xmlns:a16="http://schemas.microsoft.com/office/drawing/2014/main" id="{C905702F-E6BC-09F1-EF30-2770A71E8EDA}"/>
              </a:ext>
            </a:extLst>
          </p:cNvPr>
          <p:cNvSpPr txBox="1">
            <a:spLocks noGrp="1"/>
          </p:cNvSpPr>
          <p:nvPr>
            <p:ph type="body" orient="vert" idx="1"/>
          </p:nvPr>
        </p:nvSpPr>
        <p:spPr>
          <a:xfrm>
            <a:off x="503240" y="301623"/>
            <a:ext cx="6653210" cy="5851529"/>
          </a:xfrm>
        </p:spPr>
        <p:txBody>
          <a:bodyPr vert="eaVert"/>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2985BB9-0D02-7457-04FA-5503411B6774}"/>
              </a:ext>
            </a:extLst>
          </p:cNvPr>
          <p:cNvSpPr txBox="1">
            <a:spLocks noGrp="1"/>
          </p:cNvSpPr>
          <p:nvPr>
            <p:ph type="dt" sz="half" idx="7"/>
          </p:nvPr>
        </p:nvSpPr>
        <p:spPr/>
        <p:txBody>
          <a:bodyPr/>
          <a:lstStyle>
            <a:lvl1pPr>
              <a:defRPr/>
            </a:lvl1pPr>
          </a:lstStyle>
          <a:p>
            <a:pPr lvl="0"/>
            <a:endParaRPr lang="fr-FR"/>
          </a:p>
        </p:txBody>
      </p:sp>
      <p:sp>
        <p:nvSpPr>
          <p:cNvPr id="5" name="Espace réservé du pied de page 4">
            <a:extLst>
              <a:ext uri="{FF2B5EF4-FFF2-40B4-BE49-F238E27FC236}">
                <a16:creationId xmlns:a16="http://schemas.microsoft.com/office/drawing/2014/main" id="{8A2B2032-A31D-3818-DA40-92E25FFAF532}"/>
              </a:ext>
            </a:extLst>
          </p:cNvPr>
          <p:cNvSpPr txBox="1">
            <a:spLocks noGrp="1"/>
          </p:cNvSpPr>
          <p:nvPr>
            <p:ph type="ftr" sz="quarter" idx="9"/>
          </p:nvPr>
        </p:nvSpPr>
        <p:spPr/>
        <p:txBody>
          <a:bodyPr/>
          <a:lstStyle>
            <a:lvl1pPr>
              <a:defRPr/>
            </a:lvl1pPr>
          </a:lstStyle>
          <a:p>
            <a:pPr lvl="0"/>
            <a:endParaRPr lang="fr-FR"/>
          </a:p>
        </p:txBody>
      </p:sp>
      <p:sp>
        <p:nvSpPr>
          <p:cNvPr id="6" name="Espace réservé du numéro de diapositive 5">
            <a:extLst>
              <a:ext uri="{FF2B5EF4-FFF2-40B4-BE49-F238E27FC236}">
                <a16:creationId xmlns:a16="http://schemas.microsoft.com/office/drawing/2014/main" id="{93DF986C-23EC-AA22-1DBE-4F88868786B2}"/>
              </a:ext>
            </a:extLst>
          </p:cNvPr>
          <p:cNvSpPr txBox="1">
            <a:spLocks noGrp="1"/>
          </p:cNvSpPr>
          <p:nvPr>
            <p:ph type="sldNum" sz="quarter" idx="8"/>
          </p:nvPr>
        </p:nvSpPr>
        <p:spPr/>
        <p:txBody>
          <a:bodyPr/>
          <a:lstStyle>
            <a:lvl1pPr>
              <a:defRPr/>
            </a:lvl1pPr>
          </a:lstStyle>
          <a:p>
            <a:pPr lvl="0"/>
            <a:fld id="{F742E23A-1998-4EF4-BE39-2F78D12D3370}" type="slidenum">
              <a:t>‹nº›</a:t>
            </a:fld>
            <a:endParaRPr lang="fr-FR"/>
          </a:p>
        </p:txBody>
      </p:sp>
    </p:spTree>
    <p:extLst>
      <p:ext uri="{BB962C8B-B14F-4D97-AF65-F5344CB8AC3E}">
        <p14:creationId xmlns:p14="http://schemas.microsoft.com/office/powerpoint/2010/main" val="252542206"/>
      </p:ext>
    </p:extLst>
  </p:cSld>
  <p:clrMapOvr>
    <a:masterClrMapping/>
  </p:clrMapOvr>
</p:sldLayout>
</file>

<file path=ppt/slideLayouts/slideLayout2.xml><?xml version="1.0" encoding="utf-8"?>
<p:sldLayout xmlns:a="http://purl.oclc.org/ooxml/drawingml/main" xmlns:r="http://purl.oclc.org/ooxml/officeDocument/relationships" xmlns:p="http://purl.oclc.org/ooxml/presentationml/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4A2CE6-38E0-83BA-9357-EF2799CF1D61}"/>
              </a:ext>
            </a:extLst>
          </p:cNvPr>
          <p:cNvSpPr txBox="1">
            <a:spLocks noGrp="1"/>
          </p:cNvSpPr>
          <p:nvPr>
            <p:ph type="title"/>
          </p:nvPr>
        </p:nvSpPr>
        <p:spPr/>
        <p:txBody>
          <a:bodyPr/>
          <a:lstStyle>
            <a:lvl1pPr>
              <a:defRPr/>
            </a:lvl1pPr>
          </a:lstStyle>
          <a:p>
            <a:pPr lvl="0"/>
            <a:r>
              <a:rPr lang="fr-FR"/>
              <a:t>Modifiez le style du titre</a:t>
            </a:r>
          </a:p>
        </p:txBody>
      </p:sp>
      <p:sp>
        <p:nvSpPr>
          <p:cNvPr id="3" name="Espace réservé du contenu 2">
            <a:extLst>
              <a:ext uri="{FF2B5EF4-FFF2-40B4-BE49-F238E27FC236}">
                <a16:creationId xmlns:a16="http://schemas.microsoft.com/office/drawing/2014/main" id="{C9488035-165B-E099-613A-E27EE84E4D84}"/>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CA939AE-4C4D-8BEC-82BC-61DD1DA88719}"/>
              </a:ext>
            </a:extLst>
          </p:cNvPr>
          <p:cNvSpPr txBox="1">
            <a:spLocks noGrp="1"/>
          </p:cNvSpPr>
          <p:nvPr>
            <p:ph type="dt" sz="half" idx="7"/>
          </p:nvPr>
        </p:nvSpPr>
        <p:spPr/>
        <p:txBody>
          <a:bodyPr/>
          <a:lstStyle>
            <a:lvl1pPr>
              <a:defRPr/>
            </a:lvl1pPr>
          </a:lstStyle>
          <a:p>
            <a:pPr lvl="0"/>
            <a:endParaRPr lang="fr-FR"/>
          </a:p>
        </p:txBody>
      </p:sp>
      <p:sp>
        <p:nvSpPr>
          <p:cNvPr id="5" name="Espace réservé du pied de page 4">
            <a:extLst>
              <a:ext uri="{FF2B5EF4-FFF2-40B4-BE49-F238E27FC236}">
                <a16:creationId xmlns:a16="http://schemas.microsoft.com/office/drawing/2014/main" id="{E526B008-32EB-6C04-3BAF-0121FCB1B192}"/>
              </a:ext>
            </a:extLst>
          </p:cNvPr>
          <p:cNvSpPr txBox="1">
            <a:spLocks noGrp="1"/>
          </p:cNvSpPr>
          <p:nvPr>
            <p:ph type="ftr" sz="quarter" idx="9"/>
          </p:nvPr>
        </p:nvSpPr>
        <p:spPr/>
        <p:txBody>
          <a:bodyPr/>
          <a:lstStyle>
            <a:lvl1pPr>
              <a:defRPr/>
            </a:lvl1pPr>
          </a:lstStyle>
          <a:p>
            <a:pPr lvl="0"/>
            <a:endParaRPr lang="fr-FR"/>
          </a:p>
        </p:txBody>
      </p:sp>
      <p:sp>
        <p:nvSpPr>
          <p:cNvPr id="6" name="Espace réservé du numéro de diapositive 5">
            <a:extLst>
              <a:ext uri="{FF2B5EF4-FFF2-40B4-BE49-F238E27FC236}">
                <a16:creationId xmlns:a16="http://schemas.microsoft.com/office/drawing/2014/main" id="{5F52D6B0-65AE-7A70-9CAF-5D74437611F4}"/>
              </a:ext>
            </a:extLst>
          </p:cNvPr>
          <p:cNvSpPr txBox="1">
            <a:spLocks noGrp="1"/>
          </p:cNvSpPr>
          <p:nvPr>
            <p:ph type="sldNum" sz="quarter" idx="8"/>
          </p:nvPr>
        </p:nvSpPr>
        <p:spPr/>
        <p:txBody>
          <a:bodyPr/>
          <a:lstStyle>
            <a:lvl1pPr>
              <a:defRPr/>
            </a:lvl1pPr>
          </a:lstStyle>
          <a:p>
            <a:pPr lvl="0"/>
            <a:fld id="{319C749D-23C4-47B9-9D6E-549C7685E4F1}" type="slidenum">
              <a:t>‹nº›</a:t>
            </a:fld>
            <a:endParaRPr lang="fr-FR"/>
          </a:p>
        </p:txBody>
      </p:sp>
    </p:spTree>
    <p:extLst>
      <p:ext uri="{BB962C8B-B14F-4D97-AF65-F5344CB8AC3E}">
        <p14:creationId xmlns:p14="http://schemas.microsoft.com/office/powerpoint/2010/main" val="1730269960"/>
      </p:ext>
    </p:extLst>
  </p:cSld>
  <p:clrMapOvr>
    <a:masterClrMapping/>
  </p:clrMapOvr>
</p:sldLayout>
</file>

<file path=ppt/slideLayouts/slideLayout3.xml><?xml version="1.0" encoding="utf-8"?>
<p:sldLayout xmlns:a="http://purl.oclc.org/ooxml/drawingml/main" xmlns:r="http://purl.oclc.org/ooxml/officeDocument/relationships" xmlns:p="http://purl.oclc.org/ooxml/presentationml/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22C57C-8B1A-4845-D5D8-C380B1876A9F}"/>
              </a:ext>
            </a:extLst>
          </p:cNvPr>
          <p:cNvSpPr txBox="1">
            <a:spLocks noGrp="1"/>
          </p:cNvSpPr>
          <p:nvPr>
            <p:ph type="title"/>
          </p:nvPr>
        </p:nvSpPr>
        <p:spPr>
          <a:xfrm>
            <a:off x="687391" y="1884358"/>
            <a:ext cx="8694736" cy="3144841"/>
          </a:xfrm>
        </p:spPr>
        <p:txBody>
          <a:bodyPr anchor="b"/>
          <a:lstStyle>
            <a:lvl1pPr>
              <a:defRPr sz="6000"/>
            </a:lvl1pPr>
          </a:lstStyle>
          <a:p>
            <a:pPr lvl="0"/>
            <a:r>
              <a:rPr lang="fr-FR"/>
              <a:t>Modifiez le style du titre</a:t>
            </a:r>
          </a:p>
        </p:txBody>
      </p:sp>
      <p:sp>
        <p:nvSpPr>
          <p:cNvPr id="3" name="Espace réservé du texte 2">
            <a:extLst>
              <a:ext uri="{FF2B5EF4-FFF2-40B4-BE49-F238E27FC236}">
                <a16:creationId xmlns:a16="http://schemas.microsoft.com/office/drawing/2014/main" id="{A5EB99D5-FF41-D2C9-EA03-4FBE5AC9F330}"/>
              </a:ext>
            </a:extLst>
          </p:cNvPr>
          <p:cNvSpPr txBox="1">
            <a:spLocks noGrp="1"/>
          </p:cNvSpPr>
          <p:nvPr>
            <p:ph type="body" idx="1"/>
          </p:nvPr>
        </p:nvSpPr>
        <p:spPr>
          <a:xfrm>
            <a:off x="687391" y="5059366"/>
            <a:ext cx="8694736" cy="1652585"/>
          </a:xfrm>
        </p:spPr>
        <p:txBody>
          <a:bodyPr/>
          <a:lstStyle>
            <a:lvl1pPr>
              <a:defRPr sz="2400">
                <a:solidFill>
                  <a:srgbClr val="898989"/>
                </a:solidFill>
              </a:defRPr>
            </a:lvl1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30CF4C7-A9E6-ECCC-F54E-BEE903F7EAE4}"/>
              </a:ext>
            </a:extLst>
          </p:cNvPr>
          <p:cNvSpPr txBox="1">
            <a:spLocks noGrp="1"/>
          </p:cNvSpPr>
          <p:nvPr>
            <p:ph type="dt" sz="half" idx="7"/>
          </p:nvPr>
        </p:nvSpPr>
        <p:spPr/>
        <p:txBody>
          <a:bodyPr/>
          <a:lstStyle>
            <a:lvl1pPr>
              <a:defRPr/>
            </a:lvl1pPr>
          </a:lstStyle>
          <a:p>
            <a:pPr lvl="0"/>
            <a:endParaRPr lang="fr-FR"/>
          </a:p>
        </p:txBody>
      </p:sp>
      <p:sp>
        <p:nvSpPr>
          <p:cNvPr id="5" name="Espace réservé du pied de page 4">
            <a:extLst>
              <a:ext uri="{FF2B5EF4-FFF2-40B4-BE49-F238E27FC236}">
                <a16:creationId xmlns:a16="http://schemas.microsoft.com/office/drawing/2014/main" id="{DD296935-B9DE-FFB7-11CB-CBB0971C8CAB}"/>
              </a:ext>
            </a:extLst>
          </p:cNvPr>
          <p:cNvSpPr txBox="1">
            <a:spLocks noGrp="1"/>
          </p:cNvSpPr>
          <p:nvPr>
            <p:ph type="ftr" sz="quarter" idx="9"/>
          </p:nvPr>
        </p:nvSpPr>
        <p:spPr/>
        <p:txBody>
          <a:bodyPr/>
          <a:lstStyle>
            <a:lvl1pPr>
              <a:defRPr/>
            </a:lvl1pPr>
          </a:lstStyle>
          <a:p>
            <a:pPr lvl="0"/>
            <a:endParaRPr lang="fr-FR"/>
          </a:p>
        </p:txBody>
      </p:sp>
      <p:sp>
        <p:nvSpPr>
          <p:cNvPr id="6" name="Espace réservé du numéro de diapositive 5">
            <a:extLst>
              <a:ext uri="{FF2B5EF4-FFF2-40B4-BE49-F238E27FC236}">
                <a16:creationId xmlns:a16="http://schemas.microsoft.com/office/drawing/2014/main" id="{8F475288-679A-D923-2F3E-CD226C4CCF63}"/>
              </a:ext>
            </a:extLst>
          </p:cNvPr>
          <p:cNvSpPr txBox="1">
            <a:spLocks noGrp="1"/>
          </p:cNvSpPr>
          <p:nvPr>
            <p:ph type="sldNum" sz="quarter" idx="8"/>
          </p:nvPr>
        </p:nvSpPr>
        <p:spPr/>
        <p:txBody>
          <a:bodyPr/>
          <a:lstStyle>
            <a:lvl1pPr>
              <a:defRPr/>
            </a:lvl1pPr>
          </a:lstStyle>
          <a:p>
            <a:pPr lvl="0"/>
            <a:fld id="{7A89D656-3AEF-4E82-9A90-C51C1D747232}" type="slidenum">
              <a:t>‹nº›</a:t>
            </a:fld>
            <a:endParaRPr lang="fr-FR"/>
          </a:p>
        </p:txBody>
      </p:sp>
    </p:spTree>
    <p:extLst>
      <p:ext uri="{BB962C8B-B14F-4D97-AF65-F5344CB8AC3E}">
        <p14:creationId xmlns:p14="http://schemas.microsoft.com/office/powerpoint/2010/main" val="456120212"/>
      </p:ext>
    </p:extLst>
  </p:cSld>
  <p:clrMapOvr>
    <a:masterClrMapping/>
  </p:clrMapOvr>
</p:sldLayout>
</file>

<file path=ppt/slideLayouts/slideLayout4.xml><?xml version="1.0" encoding="utf-8"?>
<p:sldLayout xmlns:a="http://purl.oclc.org/ooxml/drawingml/main" xmlns:r="http://purl.oclc.org/ooxml/officeDocument/relationships" xmlns:p="http://purl.oclc.org/ooxml/presentationml/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295FD7-4A83-6EF0-5BA0-32AE38D18A1A}"/>
              </a:ext>
            </a:extLst>
          </p:cNvPr>
          <p:cNvSpPr txBox="1">
            <a:spLocks noGrp="1"/>
          </p:cNvSpPr>
          <p:nvPr>
            <p:ph type="title"/>
          </p:nvPr>
        </p:nvSpPr>
        <p:spPr/>
        <p:txBody>
          <a:bodyPr/>
          <a:lstStyle>
            <a:lvl1pPr>
              <a:defRPr/>
            </a:lvl1pPr>
          </a:lstStyle>
          <a:p>
            <a:pPr lvl="0"/>
            <a:r>
              <a:rPr lang="fr-FR"/>
              <a:t>Modifiez le style du titre</a:t>
            </a:r>
          </a:p>
        </p:txBody>
      </p:sp>
      <p:sp>
        <p:nvSpPr>
          <p:cNvPr id="3" name="Espace réservé du contenu 2">
            <a:extLst>
              <a:ext uri="{FF2B5EF4-FFF2-40B4-BE49-F238E27FC236}">
                <a16:creationId xmlns:a16="http://schemas.microsoft.com/office/drawing/2014/main" id="{72370282-740F-95FA-55CC-96E5674993B4}"/>
              </a:ext>
            </a:extLst>
          </p:cNvPr>
          <p:cNvSpPr txBox="1">
            <a:spLocks noGrp="1"/>
          </p:cNvSpPr>
          <p:nvPr>
            <p:ph idx="1"/>
          </p:nvPr>
        </p:nvSpPr>
        <p:spPr>
          <a:xfrm>
            <a:off x="503240" y="1768477"/>
            <a:ext cx="4459291" cy="4384676"/>
          </a:xfrm>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4A4EB849-21DC-C693-EDFB-3D3D5EF30578}"/>
              </a:ext>
            </a:extLst>
          </p:cNvPr>
          <p:cNvSpPr txBox="1">
            <a:spLocks noGrp="1"/>
          </p:cNvSpPr>
          <p:nvPr>
            <p:ph idx="2"/>
          </p:nvPr>
        </p:nvSpPr>
        <p:spPr>
          <a:xfrm>
            <a:off x="5114925" y="1768477"/>
            <a:ext cx="4460872" cy="4384676"/>
          </a:xfrm>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C4A8B1BF-18B9-B812-1A22-9F94A890DF98}"/>
              </a:ext>
            </a:extLst>
          </p:cNvPr>
          <p:cNvSpPr txBox="1">
            <a:spLocks noGrp="1"/>
          </p:cNvSpPr>
          <p:nvPr>
            <p:ph type="dt" sz="half" idx="7"/>
          </p:nvPr>
        </p:nvSpPr>
        <p:spPr/>
        <p:txBody>
          <a:bodyPr/>
          <a:lstStyle>
            <a:lvl1pPr>
              <a:defRPr/>
            </a:lvl1pPr>
          </a:lstStyle>
          <a:p>
            <a:pPr lvl="0"/>
            <a:endParaRPr lang="fr-FR"/>
          </a:p>
        </p:txBody>
      </p:sp>
      <p:sp>
        <p:nvSpPr>
          <p:cNvPr id="6" name="Espace réservé du pied de page 5">
            <a:extLst>
              <a:ext uri="{FF2B5EF4-FFF2-40B4-BE49-F238E27FC236}">
                <a16:creationId xmlns:a16="http://schemas.microsoft.com/office/drawing/2014/main" id="{076EBCBC-C288-90E6-E11A-059963E4804C}"/>
              </a:ext>
            </a:extLst>
          </p:cNvPr>
          <p:cNvSpPr txBox="1">
            <a:spLocks noGrp="1"/>
          </p:cNvSpPr>
          <p:nvPr>
            <p:ph type="ftr" sz="quarter" idx="9"/>
          </p:nvPr>
        </p:nvSpPr>
        <p:spPr/>
        <p:txBody>
          <a:bodyPr/>
          <a:lstStyle>
            <a:lvl1pPr>
              <a:defRPr/>
            </a:lvl1pPr>
          </a:lstStyle>
          <a:p>
            <a:pPr lvl="0"/>
            <a:endParaRPr lang="fr-FR"/>
          </a:p>
        </p:txBody>
      </p:sp>
      <p:sp>
        <p:nvSpPr>
          <p:cNvPr id="7" name="Espace réservé du numéro de diapositive 6">
            <a:extLst>
              <a:ext uri="{FF2B5EF4-FFF2-40B4-BE49-F238E27FC236}">
                <a16:creationId xmlns:a16="http://schemas.microsoft.com/office/drawing/2014/main" id="{F55FBEC5-2775-B02B-E68D-313118287780}"/>
              </a:ext>
            </a:extLst>
          </p:cNvPr>
          <p:cNvSpPr txBox="1">
            <a:spLocks noGrp="1"/>
          </p:cNvSpPr>
          <p:nvPr>
            <p:ph type="sldNum" sz="quarter" idx="8"/>
          </p:nvPr>
        </p:nvSpPr>
        <p:spPr/>
        <p:txBody>
          <a:bodyPr/>
          <a:lstStyle>
            <a:lvl1pPr>
              <a:defRPr/>
            </a:lvl1pPr>
          </a:lstStyle>
          <a:p>
            <a:pPr lvl="0"/>
            <a:fld id="{1EA31B7D-238A-40E7-8875-DE524563D7E3}" type="slidenum">
              <a:t>‹nº›</a:t>
            </a:fld>
            <a:endParaRPr lang="fr-FR"/>
          </a:p>
        </p:txBody>
      </p:sp>
    </p:spTree>
    <p:extLst>
      <p:ext uri="{BB962C8B-B14F-4D97-AF65-F5344CB8AC3E}">
        <p14:creationId xmlns:p14="http://schemas.microsoft.com/office/powerpoint/2010/main" val="3834784892"/>
      </p:ext>
    </p:extLst>
  </p:cSld>
  <p:clrMapOvr>
    <a:masterClrMapping/>
  </p:clrMapOvr>
</p:sldLayout>
</file>

<file path=ppt/slideLayouts/slideLayout5.xml><?xml version="1.0" encoding="utf-8"?>
<p:sldLayout xmlns:a="http://purl.oclc.org/ooxml/drawingml/main" xmlns:r="http://purl.oclc.org/ooxml/officeDocument/relationships" xmlns:p="http://purl.oclc.org/ooxml/presentationml/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A4A301-2136-9D7E-4A68-E9823D879C28}"/>
              </a:ext>
            </a:extLst>
          </p:cNvPr>
          <p:cNvSpPr txBox="1">
            <a:spLocks noGrp="1"/>
          </p:cNvSpPr>
          <p:nvPr>
            <p:ph type="title"/>
          </p:nvPr>
        </p:nvSpPr>
        <p:spPr>
          <a:xfrm>
            <a:off x="693736" y="403222"/>
            <a:ext cx="8694736" cy="1460497"/>
          </a:xfrm>
        </p:spPr>
        <p:txBody>
          <a:bodyPr/>
          <a:lstStyle>
            <a:lvl1pPr>
              <a:defRPr/>
            </a:lvl1pPr>
          </a:lstStyle>
          <a:p>
            <a:pPr lvl="0"/>
            <a:r>
              <a:rPr lang="fr-FR"/>
              <a:t>Modifiez le style du titre</a:t>
            </a:r>
          </a:p>
        </p:txBody>
      </p:sp>
      <p:sp>
        <p:nvSpPr>
          <p:cNvPr id="3" name="Espace réservé du texte 2">
            <a:extLst>
              <a:ext uri="{FF2B5EF4-FFF2-40B4-BE49-F238E27FC236}">
                <a16:creationId xmlns:a16="http://schemas.microsoft.com/office/drawing/2014/main" id="{F7B05D58-AC48-2B43-879A-F75AC302F443}"/>
              </a:ext>
            </a:extLst>
          </p:cNvPr>
          <p:cNvSpPr txBox="1">
            <a:spLocks noGrp="1"/>
          </p:cNvSpPr>
          <p:nvPr>
            <p:ph type="body" idx="1"/>
          </p:nvPr>
        </p:nvSpPr>
        <p:spPr>
          <a:xfrm>
            <a:off x="693736" y="1852610"/>
            <a:ext cx="4265611" cy="908054"/>
          </a:xfrm>
        </p:spPr>
        <p:txBody>
          <a:bodyPr anchor="b"/>
          <a:lstStyle>
            <a:lvl1pPr>
              <a:defRPr sz="2400" b="1"/>
            </a:lvl1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BD4BDE5D-8762-BB41-673C-E9B63EDF621F}"/>
              </a:ext>
            </a:extLst>
          </p:cNvPr>
          <p:cNvSpPr txBox="1">
            <a:spLocks noGrp="1"/>
          </p:cNvSpPr>
          <p:nvPr>
            <p:ph idx="2"/>
          </p:nvPr>
        </p:nvSpPr>
        <p:spPr>
          <a:xfrm>
            <a:off x="693736" y="2760665"/>
            <a:ext cx="4265611" cy="4062414"/>
          </a:xfrm>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D3CD288-628E-5A92-E104-E5B371D15299}"/>
              </a:ext>
            </a:extLst>
          </p:cNvPr>
          <p:cNvSpPr txBox="1">
            <a:spLocks noGrp="1"/>
          </p:cNvSpPr>
          <p:nvPr>
            <p:ph type="body" idx="3"/>
          </p:nvPr>
        </p:nvSpPr>
        <p:spPr>
          <a:xfrm>
            <a:off x="5103815" y="1852610"/>
            <a:ext cx="4284658" cy="908054"/>
          </a:xfrm>
        </p:spPr>
        <p:txBody>
          <a:bodyPr anchor="b"/>
          <a:lstStyle>
            <a:lvl1pPr>
              <a:defRPr sz="2400" b="1"/>
            </a:lvl1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35E3F4C-5A11-F442-89EA-EB999CCE1200}"/>
              </a:ext>
            </a:extLst>
          </p:cNvPr>
          <p:cNvSpPr txBox="1">
            <a:spLocks noGrp="1"/>
          </p:cNvSpPr>
          <p:nvPr>
            <p:ph idx="4"/>
          </p:nvPr>
        </p:nvSpPr>
        <p:spPr>
          <a:xfrm>
            <a:off x="5103815" y="2760665"/>
            <a:ext cx="4284658" cy="4062414"/>
          </a:xfrm>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9017D44E-224A-1D2D-0C1F-3AAAB04C9709}"/>
              </a:ext>
            </a:extLst>
          </p:cNvPr>
          <p:cNvSpPr txBox="1">
            <a:spLocks noGrp="1"/>
          </p:cNvSpPr>
          <p:nvPr>
            <p:ph type="dt" sz="half" idx="7"/>
          </p:nvPr>
        </p:nvSpPr>
        <p:spPr/>
        <p:txBody>
          <a:bodyPr/>
          <a:lstStyle>
            <a:lvl1pPr>
              <a:defRPr/>
            </a:lvl1pPr>
          </a:lstStyle>
          <a:p>
            <a:pPr lvl="0"/>
            <a:endParaRPr lang="fr-FR"/>
          </a:p>
        </p:txBody>
      </p:sp>
      <p:sp>
        <p:nvSpPr>
          <p:cNvPr id="8" name="Espace réservé du pied de page 7">
            <a:extLst>
              <a:ext uri="{FF2B5EF4-FFF2-40B4-BE49-F238E27FC236}">
                <a16:creationId xmlns:a16="http://schemas.microsoft.com/office/drawing/2014/main" id="{70F66634-039B-408A-7DA8-2FEA898D9B07}"/>
              </a:ext>
            </a:extLst>
          </p:cNvPr>
          <p:cNvSpPr txBox="1">
            <a:spLocks noGrp="1"/>
          </p:cNvSpPr>
          <p:nvPr>
            <p:ph type="ftr" sz="quarter" idx="9"/>
          </p:nvPr>
        </p:nvSpPr>
        <p:spPr/>
        <p:txBody>
          <a:bodyPr/>
          <a:lstStyle>
            <a:lvl1pPr>
              <a:defRPr/>
            </a:lvl1pPr>
          </a:lstStyle>
          <a:p>
            <a:pPr lvl="0"/>
            <a:endParaRPr lang="fr-FR"/>
          </a:p>
        </p:txBody>
      </p:sp>
      <p:sp>
        <p:nvSpPr>
          <p:cNvPr id="9" name="Espace réservé du numéro de diapositive 8">
            <a:extLst>
              <a:ext uri="{FF2B5EF4-FFF2-40B4-BE49-F238E27FC236}">
                <a16:creationId xmlns:a16="http://schemas.microsoft.com/office/drawing/2014/main" id="{B700DFEE-652B-2E7F-C057-242847A8D2D1}"/>
              </a:ext>
            </a:extLst>
          </p:cNvPr>
          <p:cNvSpPr txBox="1">
            <a:spLocks noGrp="1"/>
          </p:cNvSpPr>
          <p:nvPr>
            <p:ph type="sldNum" sz="quarter" idx="8"/>
          </p:nvPr>
        </p:nvSpPr>
        <p:spPr/>
        <p:txBody>
          <a:bodyPr/>
          <a:lstStyle>
            <a:lvl1pPr>
              <a:defRPr/>
            </a:lvl1pPr>
          </a:lstStyle>
          <a:p>
            <a:pPr lvl="0"/>
            <a:fld id="{02EF69A8-C9F4-4D41-B53E-9E64E06C9CCC}" type="slidenum">
              <a:t>‹nº›</a:t>
            </a:fld>
            <a:endParaRPr lang="fr-FR"/>
          </a:p>
        </p:txBody>
      </p:sp>
    </p:spTree>
    <p:extLst>
      <p:ext uri="{BB962C8B-B14F-4D97-AF65-F5344CB8AC3E}">
        <p14:creationId xmlns:p14="http://schemas.microsoft.com/office/powerpoint/2010/main" val="2077368931"/>
      </p:ext>
    </p:extLst>
  </p:cSld>
  <p:clrMapOvr>
    <a:masterClrMapping/>
  </p:clrMapOvr>
</p:sldLayout>
</file>

<file path=ppt/slideLayouts/slideLayout6.xml><?xml version="1.0" encoding="utf-8"?>
<p:sldLayout xmlns:a="http://purl.oclc.org/ooxml/drawingml/main" xmlns:r="http://purl.oclc.org/ooxml/officeDocument/relationships" xmlns:p="http://purl.oclc.org/ooxml/presentationml/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70F886-3EAA-2780-55C6-EA68855E2A8F}"/>
              </a:ext>
            </a:extLst>
          </p:cNvPr>
          <p:cNvSpPr txBox="1">
            <a:spLocks noGrp="1"/>
          </p:cNvSpPr>
          <p:nvPr>
            <p:ph type="title"/>
          </p:nvPr>
        </p:nvSpPr>
        <p:spPr/>
        <p:txBody>
          <a:bodyPr/>
          <a:lstStyle>
            <a:lvl1pPr>
              <a:defRPr/>
            </a:lvl1pPr>
          </a:lstStyle>
          <a:p>
            <a:pPr lvl="0"/>
            <a:r>
              <a:rPr lang="fr-FR"/>
              <a:t>Modifiez le style du titre</a:t>
            </a:r>
          </a:p>
        </p:txBody>
      </p:sp>
      <p:sp>
        <p:nvSpPr>
          <p:cNvPr id="3" name="Espace réservé de la date 2">
            <a:extLst>
              <a:ext uri="{FF2B5EF4-FFF2-40B4-BE49-F238E27FC236}">
                <a16:creationId xmlns:a16="http://schemas.microsoft.com/office/drawing/2014/main" id="{3615DDDB-482D-6FEE-FCEF-3E1080DC2225}"/>
              </a:ext>
            </a:extLst>
          </p:cNvPr>
          <p:cNvSpPr txBox="1">
            <a:spLocks noGrp="1"/>
          </p:cNvSpPr>
          <p:nvPr>
            <p:ph type="dt" sz="half" idx="7"/>
          </p:nvPr>
        </p:nvSpPr>
        <p:spPr/>
        <p:txBody>
          <a:bodyPr/>
          <a:lstStyle>
            <a:lvl1pPr>
              <a:defRPr/>
            </a:lvl1pPr>
          </a:lstStyle>
          <a:p>
            <a:pPr lvl="0"/>
            <a:endParaRPr lang="fr-FR"/>
          </a:p>
        </p:txBody>
      </p:sp>
      <p:sp>
        <p:nvSpPr>
          <p:cNvPr id="4" name="Espace réservé du pied de page 3">
            <a:extLst>
              <a:ext uri="{FF2B5EF4-FFF2-40B4-BE49-F238E27FC236}">
                <a16:creationId xmlns:a16="http://schemas.microsoft.com/office/drawing/2014/main" id="{B0EAC8F2-49F2-F048-D8DD-57CAF5DC95AA}"/>
              </a:ext>
            </a:extLst>
          </p:cNvPr>
          <p:cNvSpPr txBox="1">
            <a:spLocks noGrp="1"/>
          </p:cNvSpPr>
          <p:nvPr>
            <p:ph type="ftr" sz="quarter" idx="9"/>
          </p:nvPr>
        </p:nvSpPr>
        <p:spPr/>
        <p:txBody>
          <a:bodyPr/>
          <a:lstStyle>
            <a:lvl1pPr>
              <a:defRPr/>
            </a:lvl1pPr>
          </a:lstStyle>
          <a:p>
            <a:pPr lvl="0"/>
            <a:endParaRPr lang="fr-FR"/>
          </a:p>
        </p:txBody>
      </p:sp>
      <p:sp>
        <p:nvSpPr>
          <p:cNvPr id="5" name="Espace réservé du numéro de diapositive 4">
            <a:extLst>
              <a:ext uri="{FF2B5EF4-FFF2-40B4-BE49-F238E27FC236}">
                <a16:creationId xmlns:a16="http://schemas.microsoft.com/office/drawing/2014/main" id="{EB71FF4A-B13C-A129-1CD9-0D0475F981A6}"/>
              </a:ext>
            </a:extLst>
          </p:cNvPr>
          <p:cNvSpPr txBox="1">
            <a:spLocks noGrp="1"/>
          </p:cNvSpPr>
          <p:nvPr>
            <p:ph type="sldNum" sz="quarter" idx="8"/>
          </p:nvPr>
        </p:nvSpPr>
        <p:spPr/>
        <p:txBody>
          <a:bodyPr/>
          <a:lstStyle>
            <a:lvl1pPr>
              <a:defRPr/>
            </a:lvl1pPr>
          </a:lstStyle>
          <a:p>
            <a:pPr lvl="0"/>
            <a:fld id="{F2ACE8B7-7346-4772-914C-5A82F1E70390}" type="slidenum">
              <a:t>‹nº›</a:t>
            </a:fld>
            <a:endParaRPr lang="fr-FR"/>
          </a:p>
        </p:txBody>
      </p:sp>
    </p:spTree>
    <p:extLst>
      <p:ext uri="{BB962C8B-B14F-4D97-AF65-F5344CB8AC3E}">
        <p14:creationId xmlns:p14="http://schemas.microsoft.com/office/powerpoint/2010/main" val="1230212201"/>
      </p:ext>
    </p:extLst>
  </p:cSld>
  <p:clrMapOvr>
    <a:masterClrMapping/>
  </p:clrMapOvr>
</p:sldLayout>
</file>

<file path=ppt/slideLayouts/slideLayout7.xml><?xml version="1.0" encoding="utf-8"?>
<p:sldLayout xmlns:a="http://purl.oclc.org/ooxml/drawingml/main" xmlns:r="http://purl.oclc.org/ooxml/officeDocument/relationships" xmlns:p="http://purl.oclc.org/ooxml/presentationml/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FD7433B-44CE-2A2C-4F3E-CA90CE274C7F}"/>
              </a:ext>
            </a:extLst>
          </p:cNvPr>
          <p:cNvSpPr txBox="1">
            <a:spLocks noGrp="1"/>
          </p:cNvSpPr>
          <p:nvPr>
            <p:ph type="dt" sz="half" idx="7"/>
          </p:nvPr>
        </p:nvSpPr>
        <p:spPr/>
        <p:txBody>
          <a:bodyPr/>
          <a:lstStyle>
            <a:lvl1pPr>
              <a:defRPr/>
            </a:lvl1pPr>
          </a:lstStyle>
          <a:p>
            <a:pPr lvl="0"/>
            <a:endParaRPr lang="fr-FR"/>
          </a:p>
        </p:txBody>
      </p:sp>
      <p:sp>
        <p:nvSpPr>
          <p:cNvPr id="3" name="Espace réservé du pied de page 2">
            <a:extLst>
              <a:ext uri="{FF2B5EF4-FFF2-40B4-BE49-F238E27FC236}">
                <a16:creationId xmlns:a16="http://schemas.microsoft.com/office/drawing/2014/main" id="{189199A6-47C4-18BF-C528-7F64C2A710C8}"/>
              </a:ext>
            </a:extLst>
          </p:cNvPr>
          <p:cNvSpPr txBox="1">
            <a:spLocks noGrp="1"/>
          </p:cNvSpPr>
          <p:nvPr>
            <p:ph type="ftr" sz="quarter" idx="9"/>
          </p:nvPr>
        </p:nvSpPr>
        <p:spPr/>
        <p:txBody>
          <a:bodyPr/>
          <a:lstStyle>
            <a:lvl1pPr>
              <a:defRPr/>
            </a:lvl1pPr>
          </a:lstStyle>
          <a:p>
            <a:pPr lvl="0"/>
            <a:endParaRPr lang="fr-FR"/>
          </a:p>
        </p:txBody>
      </p:sp>
      <p:sp>
        <p:nvSpPr>
          <p:cNvPr id="4" name="Espace réservé du numéro de diapositive 3">
            <a:extLst>
              <a:ext uri="{FF2B5EF4-FFF2-40B4-BE49-F238E27FC236}">
                <a16:creationId xmlns:a16="http://schemas.microsoft.com/office/drawing/2014/main" id="{EB423115-7E70-5A08-9226-119353212FDF}"/>
              </a:ext>
            </a:extLst>
          </p:cNvPr>
          <p:cNvSpPr txBox="1">
            <a:spLocks noGrp="1"/>
          </p:cNvSpPr>
          <p:nvPr>
            <p:ph type="sldNum" sz="quarter" idx="8"/>
          </p:nvPr>
        </p:nvSpPr>
        <p:spPr/>
        <p:txBody>
          <a:bodyPr/>
          <a:lstStyle>
            <a:lvl1pPr>
              <a:defRPr/>
            </a:lvl1pPr>
          </a:lstStyle>
          <a:p>
            <a:pPr lvl="0"/>
            <a:fld id="{E9F84842-909A-4175-86BB-6ACDE37C18B3}" type="slidenum">
              <a:t>‹nº›</a:t>
            </a:fld>
            <a:endParaRPr lang="fr-FR"/>
          </a:p>
        </p:txBody>
      </p:sp>
    </p:spTree>
    <p:extLst>
      <p:ext uri="{BB962C8B-B14F-4D97-AF65-F5344CB8AC3E}">
        <p14:creationId xmlns:p14="http://schemas.microsoft.com/office/powerpoint/2010/main" val="168762787"/>
      </p:ext>
    </p:extLst>
  </p:cSld>
  <p:clrMapOvr>
    <a:masterClrMapping/>
  </p:clrMapOvr>
  <p:hf sldNum="0" hdr="0" ftr="0" dt="0"/>
</p:sldLayout>
</file>

<file path=ppt/slideLayouts/slideLayout8.xml><?xml version="1.0" encoding="utf-8"?>
<p:sldLayout xmlns:a="http://purl.oclc.org/ooxml/drawingml/main" xmlns:r="http://purl.oclc.org/ooxml/officeDocument/relationships" xmlns:p="http://purl.oclc.org/ooxml/presentationml/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79B174-8FE4-BF3C-0D56-DD8B10C8CD16}"/>
              </a:ext>
            </a:extLst>
          </p:cNvPr>
          <p:cNvSpPr txBox="1">
            <a:spLocks noGrp="1"/>
          </p:cNvSpPr>
          <p:nvPr>
            <p:ph type="title"/>
          </p:nvPr>
        </p:nvSpPr>
        <p:spPr>
          <a:xfrm>
            <a:off x="693736" y="503240"/>
            <a:ext cx="3251204" cy="1765304"/>
          </a:xfrm>
        </p:spPr>
        <p:txBody>
          <a:bodyPr anchor="b"/>
          <a:lstStyle>
            <a:lvl1pPr>
              <a:defRPr sz="3200"/>
            </a:lvl1pPr>
          </a:lstStyle>
          <a:p>
            <a:pPr lvl="0"/>
            <a:r>
              <a:rPr lang="fr-FR"/>
              <a:t>Modifiez le style du titre</a:t>
            </a:r>
          </a:p>
        </p:txBody>
      </p:sp>
      <p:sp>
        <p:nvSpPr>
          <p:cNvPr id="3" name="Espace réservé du contenu 2">
            <a:extLst>
              <a:ext uri="{FF2B5EF4-FFF2-40B4-BE49-F238E27FC236}">
                <a16:creationId xmlns:a16="http://schemas.microsoft.com/office/drawing/2014/main" id="{0E1CFB3B-D3FD-DF97-53DB-360FE764EA0F}"/>
              </a:ext>
            </a:extLst>
          </p:cNvPr>
          <p:cNvSpPr txBox="1">
            <a:spLocks noGrp="1"/>
          </p:cNvSpPr>
          <p:nvPr>
            <p:ph idx="1"/>
          </p:nvPr>
        </p:nvSpPr>
        <p:spPr>
          <a:xfrm>
            <a:off x="4286249" y="1089022"/>
            <a:ext cx="5102223" cy="5372100"/>
          </a:xfrm>
        </p:spPr>
        <p:txBody>
          <a:bodyPr/>
          <a:lstStyle>
            <a:lvl1pPr>
              <a:defRPr/>
            </a:lvl1pPr>
            <a:lvl2pPr>
              <a:defRPr sz="2800"/>
            </a:lvl2pPr>
            <a:lvl3pPr>
              <a:defRPr sz="2400"/>
            </a:lvl3pPr>
            <a:lvl4pPr>
              <a:defRPr sz="2000"/>
            </a:lvl4pPr>
            <a:lvl5pPr>
              <a:defRPr sz="20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ADF0DE47-9222-9305-E3AF-99F085885F92}"/>
              </a:ext>
            </a:extLst>
          </p:cNvPr>
          <p:cNvSpPr txBox="1">
            <a:spLocks noGrp="1"/>
          </p:cNvSpPr>
          <p:nvPr>
            <p:ph type="body" idx="2"/>
          </p:nvPr>
        </p:nvSpPr>
        <p:spPr>
          <a:xfrm>
            <a:off x="693736" y="2268534"/>
            <a:ext cx="3251204" cy="4200525"/>
          </a:xfrm>
        </p:spPr>
        <p:txBody>
          <a:bodyPr/>
          <a:lstStyle>
            <a:lvl1pPr>
              <a:defRPr sz="1600"/>
            </a:lvl1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73511EE-9DFD-A11F-6A1C-9A850668290B}"/>
              </a:ext>
            </a:extLst>
          </p:cNvPr>
          <p:cNvSpPr txBox="1">
            <a:spLocks noGrp="1"/>
          </p:cNvSpPr>
          <p:nvPr>
            <p:ph type="dt" sz="half" idx="7"/>
          </p:nvPr>
        </p:nvSpPr>
        <p:spPr/>
        <p:txBody>
          <a:bodyPr/>
          <a:lstStyle>
            <a:lvl1pPr>
              <a:defRPr/>
            </a:lvl1pPr>
          </a:lstStyle>
          <a:p>
            <a:pPr lvl="0"/>
            <a:endParaRPr lang="fr-FR"/>
          </a:p>
        </p:txBody>
      </p:sp>
      <p:sp>
        <p:nvSpPr>
          <p:cNvPr id="6" name="Espace réservé du pied de page 5">
            <a:extLst>
              <a:ext uri="{FF2B5EF4-FFF2-40B4-BE49-F238E27FC236}">
                <a16:creationId xmlns:a16="http://schemas.microsoft.com/office/drawing/2014/main" id="{58B08ECC-E69D-3B6B-A46B-BA0E870170BE}"/>
              </a:ext>
            </a:extLst>
          </p:cNvPr>
          <p:cNvSpPr txBox="1">
            <a:spLocks noGrp="1"/>
          </p:cNvSpPr>
          <p:nvPr>
            <p:ph type="ftr" sz="quarter" idx="9"/>
          </p:nvPr>
        </p:nvSpPr>
        <p:spPr/>
        <p:txBody>
          <a:bodyPr/>
          <a:lstStyle>
            <a:lvl1pPr>
              <a:defRPr/>
            </a:lvl1pPr>
          </a:lstStyle>
          <a:p>
            <a:pPr lvl="0"/>
            <a:endParaRPr lang="fr-FR"/>
          </a:p>
        </p:txBody>
      </p:sp>
      <p:sp>
        <p:nvSpPr>
          <p:cNvPr id="7" name="Espace réservé du numéro de diapositive 6">
            <a:extLst>
              <a:ext uri="{FF2B5EF4-FFF2-40B4-BE49-F238E27FC236}">
                <a16:creationId xmlns:a16="http://schemas.microsoft.com/office/drawing/2014/main" id="{DB28DE48-A650-D4E4-C06A-68173C8DEE24}"/>
              </a:ext>
            </a:extLst>
          </p:cNvPr>
          <p:cNvSpPr txBox="1">
            <a:spLocks noGrp="1"/>
          </p:cNvSpPr>
          <p:nvPr>
            <p:ph type="sldNum" sz="quarter" idx="8"/>
          </p:nvPr>
        </p:nvSpPr>
        <p:spPr/>
        <p:txBody>
          <a:bodyPr/>
          <a:lstStyle>
            <a:lvl1pPr>
              <a:defRPr/>
            </a:lvl1pPr>
          </a:lstStyle>
          <a:p>
            <a:pPr lvl="0"/>
            <a:fld id="{3C30820A-0BBD-46B0-9CC8-B01C9022F764}" type="slidenum">
              <a:t>‹nº›</a:t>
            </a:fld>
            <a:endParaRPr lang="fr-FR"/>
          </a:p>
        </p:txBody>
      </p:sp>
    </p:spTree>
    <p:extLst>
      <p:ext uri="{BB962C8B-B14F-4D97-AF65-F5344CB8AC3E}">
        <p14:creationId xmlns:p14="http://schemas.microsoft.com/office/powerpoint/2010/main" val="1356502823"/>
      </p:ext>
    </p:extLst>
  </p:cSld>
  <p:clrMapOvr>
    <a:masterClrMapping/>
  </p:clrMapOvr>
</p:sldLayout>
</file>

<file path=ppt/slideLayouts/slideLayout9.xml><?xml version="1.0" encoding="utf-8"?>
<p:sldLayout xmlns:a="http://purl.oclc.org/ooxml/drawingml/main" xmlns:r="http://purl.oclc.org/ooxml/officeDocument/relationships" xmlns:p="http://purl.oclc.org/ooxml/presentationml/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ACB74C-6872-0C48-3362-1DB8DD7FE391}"/>
              </a:ext>
            </a:extLst>
          </p:cNvPr>
          <p:cNvSpPr txBox="1">
            <a:spLocks noGrp="1"/>
          </p:cNvSpPr>
          <p:nvPr>
            <p:ph type="title"/>
          </p:nvPr>
        </p:nvSpPr>
        <p:spPr>
          <a:xfrm>
            <a:off x="693736" y="503240"/>
            <a:ext cx="3251204" cy="1765304"/>
          </a:xfrm>
        </p:spPr>
        <p:txBody>
          <a:bodyPr anchor="b"/>
          <a:lstStyle>
            <a:lvl1pPr>
              <a:defRPr sz="3200"/>
            </a:lvl1pPr>
          </a:lstStyle>
          <a:p>
            <a:pPr lvl="0"/>
            <a:r>
              <a:rPr lang="fr-FR"/>
              <a:t>Modifiez le style du titre</a:t>
            </a:r>
          </a:p>
        </p:txBody>
      </p:sp>
      <p:sp>
        <p:nvSpPr>
          <p:cNvPr id="3" name="Espace réservé pour une image  2">
            <a:extLst>
              <a:ext uri="{FF2B5EF4-FFF2-40B4-BE49-F238E27FC236}">
                <a16:creationId xmlns:a16="http://schemas.microsoft.com/office/drawing/2014/main" id="{C464E584-70EC-3E4A-F29C-8B8159410995}"/>
              </a:ext>
            </a:extLst>
          </p:cNvPr>
          <p:cNvSpPr txBox="1">
            <a:spLocks noGrp="1"/>
          </p:cNvSpPr>
          <p:nvPr>
            <p:ph type="pic" idx="1"/>
          </p:nvPr>
        </p:nvSpPr>
        <p:spPr>
          <a:xfrm>
            <a:off x="4286249" y="1089022"/>
            <a:ext cx="5102223" cy="5372100"/>
          </a:xfrm>
        </p:spPr>
        <p:txBody>
          <a:bodyPr/>
          <a:lstStyle>
            <a:lvl1pPr>
              <a:defRPr/>
            </a:lvl1pPr>
          </a:lstStyle>
          <a:p>
            <a:pPr lvl="0"/>
            <a:endParaRPr lang="fr-FR"/>
          </a:p>
        </p:txBody>
      </p:sp>
      <p:sp>
        <p:nvSpPr>
          <p:cNvPr id="4" name="Espace réservé du texte 3">
            <a:extLst>
              <a:ext uri="{FF2B5EF4-FFF2-40B4-BE49-F238E27FC236}">
                <a16:creationId xmlns:a16="http://schemas.microsoft.com/office/drawing/2014/main" id="{DB3EF39B-D455-9B3B-8853-A923BAF5275E}"/>
              </a:ext>
            </a:extLst>
          </p:cNvPr>
          <p:cNvSpPr txBox="1">
            <a:spLocks noGrp="1"/>
          </p:cNvSpPr>
          <p:nvPr>
            <p:ph type="body" idx="2"/>
          </p:nvPr>
        </p:nvSpPr>
        <p:spPr>
          <a:xfrm>
            <a:off x="693736" y="2268534"/>
            <a:ext cx="3251204" cy="4200525"/>
          </a:xfrm>
        </p:spPr>
        <p:txBody>
          <a:bodyPr/>
          <a:lstStyle>
            <a:lvl1pPr>
              <a:defRPr sz="1600"/>
            </a:lvl1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558226B-B58A-1EE0-476E-C385877A143E}"/>
              </a:ext>
            </a:extLst>
          </p:cNvPr>
          <p:cNvSpPr txBox="1">
            <a:spLocks noGrp="1"/>
          </p:cNvSpPr>
          <p:nvPr>
            <p:ph type="dt" sz="half" idx="7"/>
          </p:nvPr>
        </p:nvSpPr>
        <p:spPr/>
        <p:txBody>
          <a:bodyPr/>
          <a:lstStyle>
            <a:lvl1pPr>
              <a:defRPr/>
            </a:lvl1pPr>
          </a:lstStyle>
          <a:p>
            <a:pPr lvl="0"/>
            <a:endParaRPr lang="fr-FR"/>
          </a:p>
        </p:txBody>
      </p:sp>
      <p:sp>
        <p:nvSpPr>
          <p:cNvPr id="6" name="Espace réservé du pied de page 5">
            <a:extLst>
              <a:ext uri="{FF2B5EF4-FFF2-40B4-BE49-F238E27FC236}">
                <a16:creationId xmlns:a16="http://schemas.microsoft.com/office/drawing/2014/main" id="{4829F966-F565-A42B-B6C0-A2EEC0856A5C}"/>
              </a:ext>
            </a:extLst>
          </p:cNvPr>
          <p:cNvSpPr txBox="1">
            <a:spLocks noGrp="1"/>
          </p:cNvSpPr>
          <p:nvPr>
            <p:ph type="ftr" sz="quarter" idx="9"/>
          </p:nvPr>
        </p:nvSpPr>
        <p:spPr/>
        <p:txBody>
          <a:bodyPr/>
          <a:lstStyle>
            <a:lvl1pPr>
              <a:defRPr/>
            </a:lvl1pPr>
          </a:lstStyle>
          <a:p>
            <a:pPr lvl="0"/>
            <a:endParaRPr lang="fr-FR"/>
          </a:p>
        </p:txBody>
      </p:sp>
      <p:sp>
        <p:nvSpPr>
          <p:cNvPr id="7" name="Espace réservé du numéro de diapositive 6">
            <a:extLst>
              <a:ext uri="{FF2B5EF4-FFF2-40B4-BE49-F238E27FC236}">
                <a16:creationId xmlns:a16="http://schemas.microsoft.com/office/drawing/2014/main" id="{E30E902C-D9AB-E864-E7AE-207BE4C24877}"/>
              </a:ext>
            </a:extLst>
          </p:cNvPr>
          <p:cNvSpPr txBox="1">
            <a:spLocks noGrp="1"/>
          </p:cNvSpPr>
          <p:nvPr>
            <p:ph type="sldNum" sz="quarter" idx="8"/>
          </p:nvPr>
        </p:nvSpPr>
        <p:spPr/>
        <p:txBody>
          <a:bodyPr/>
          <a:lstStyle>
            <a:lvl1pPr>
              <a:defRPr/>
            </a:lvl1pPr>
          </a:lstStyle>
          <a:p>
            <a:pPr lvl="0"/>
            <a:fld id="{8A543C22-0F8A-4051-AFEA-81AB2F766278}" type="slidenum">
              <a:t>‹nº›</a:t>
            </a:fld>
            <a:endParaRPr lang="fr-FR"/>
          </a:p>
        </p:txBody>
      </p:sp>
    </p:spTree>
    <p:extLst>
      <p:ext uri="{BB962C8B-B14F-4D97-AF65-F5344CB8AC3E}">
        <p14:creationId xmlns:p14="http://schemas.microsoft.com/office/powerpoint/2010/main" val="3926539720"/>
      </p:ext>
    </p:extLst>
  </p:cSld>
  <p:clrMapOvr>
    <a:masterClrMapping/>
  </p:clrMapOvr>
</p:sldLayout>
</file>

<file path=ppt/slideMasters/_rels/slideMaster1.xml.rels><?xml version="1.0" encoding="UTF-8" standalone="yes"?>
<Relationships xmlns="http://schemas.openxmlformats.org/package/2006/relationships"><Relationship Id="rId8" Type="http://purl.oclc.org/ooxml/officeDocument/relationships/slideLayout" Target="../slideLayouts/slideLayout8.xml"/><Relationship Id="rId3" Type="http://purl.oclc.org/ooxml/officeDocument/relationships/slideLayout" Target="../slideLayouts/slideLayout3.xml"/><Relationship Id="rId7" Type="http://purl.oclc.org/ooxml/officeDocument/relationships/slideLayout" Target="../slideLayouts/slideLayout7.xml"/><Relationship Id="rId12" Type="http://purl.oclc.org/ooxml/officeDocument/relationships/theme" Target="../theme/theme1.xml"/><Relationship Id="rId2" Type="http://purl.oclc.org/ooxml/officeDocument/relationships/slideLayout" Target="../slideLayouts/slideLayout2.xml"/><Relationship Id="rId1" Type="http://purl.oclc.org/ooxml/officeDocument/relationships/slideLayout" Target="../slideLayouts/slideLayout1.xml"/><Relationship Id="rId6" Type="http://purl.oclc.org/ooxml/officeDocument/relationships/slideLayout" Target="../slideLayouts/slideLayout6.xml"/><Relationship Id="rId11" Type="http://purl.oclc.org/ooxml/officeDocument/relationships/slideLayout" Target="../slideLayouts/slideLayout11.xml"/><Relationship Id="rId5" Type="http://purl.oclc.org/ooxml/officeDocument/relationships/slideLayout" Target="../slideLayouts/slideLayout5.xml"/><Relationship Id="rId10" Type="http://purl.oclc.org/ooxml/officeDocument/relationships/slideLayout" Target="../slideLayouts/slideLayout10.xml"/><Relationship Id="rId4" Type="http://purl.oclc.org/ooxml/officeDocument/relationships/slideLayout" Target="../slideLayouts/slideLayout4.xml"/><Relationship Id="rId9" Type="http://purl.oclc.org/ooxml/officeDocument/relationships/slideLayout" Target="../slideLayouts/slideLayout9.xml"/></Relationships>
</file>

<file path=ppt/slideMasters/slideMaster1.xml><?xml version="1.0" encoding="utf-8"?>
<p:sldMaster xmlns:a="http://purl.oclc.org/ooxml/drawingml/main" xmlns:r="http://purl.oclc.org/ooxml/officeDocument/relationships" xmlns:p="http://purl.oclc.org/ooxml/presentationml/main">
  <p:cSld>
    <p:bg>
      <p:bgPr>
        <a:no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0929C83-1D93-C552-9BF1-F638CCD736D7}"/>
              </a:ext>
            </a:extLst>
          </p:cNvPr>
          <p:cNvSpPr txBox="1">
            <a:spLocks noGrp="1"/>
          </p:cNvSpPr>
          <p:nvPr>
            <p:ph type="title"/>
          </p:nvPr>
        </p:nvSpPr>
        <p:spPr>
          <a:xfrm>
            <a:off x="503998" y="301322"/>
            <a:ext cx="9071643" cy="1262155"/>
          </a:xfrm>
          <a:prstGeom prst="rect">
            <a:avLst/>
          </a:prstGeom>
          <a:noFill/>
          <a:ln>
            <a:noFill/>
          </a:ln>
        </p:spPr>
        <p:txBody>
          <a:bodyPr vert="horz" wrap="square" lIns="0" tIns="0" rIns="0" bIns="0" anchor="ctr" anchorCtr="1" compatLnSpc="1">
            <a:noAutofit/>
          </a:bodyPr>
          <a:lstStyle/>
          <a:p>
            <a:pPr lvl="0"/>
            <a:endParaRPr lang="fr-FR"/>
          </a:p>
        </p:txBody>
      </p:sp>
      <p:sp>
        <p:nvSpPr>
          <p:cNvPr id="3" name="Espace réservé du texte 2">
            <a:extLst>
              <a:ext uri="{FF2B5EF4-FFF2-40B4-BE49-F238E27FC236}">
                <a16:creationId xmlns:a16="http://schemas.microsoft.com/office/drawing/2014/main" id="{58105F1E-3A6D-4022-E04B-814ADA5E42B6}"/>
              </a:ext>
            </a:extLst>
          </p:cNvPr>
          <p:cNvSpPr txBox="1">
            <a:spLocks noGrp="1"/>
          </p:cNvSpPr>
          <p:nvPr>
            <p:ph type="body" idx="1"/>
          </p:nvPr>
        </p:nvSpPr>
        <p:spPr>
          <a:xfrm>
            <a:off x="503998" y="1769043"/>
            <a:ext cx="9071643" cy="4384438"/>
          </a:xfrm>
          <a:prstGeom prst="rect">
            <a:avLst/>
          </a:prstGeom>
          <a:noFill/>
          <a:ln>
            <a:noFill/>
          </a:ln>
        </p:spPr>
        <p:txBody>
          <a:bodyPr vert="horz" wrap="square" lIns="0" tIns="0" rIns="0" bIns="0" anchor="t" anchorCtr="0" compatLnSpc="1">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E4581D6-ADA4-7D5A-18E7-2E963F6412D8}"/>
              </a:ext>
            </a:extLst>
          </p:cNvPr>
          <p:cNvSpPr txBox="1">
            <a:spLocks noGrp="1"/>
          </p:cNvSpPr>
          <p:nvPr>
            <p:ph type="dt" sz="half" idx="2"/>
          </p:nvPr>
        </p:nvSpPr>
        <p:spPr>
          <a:xfrm>
            <a:off x="503998" y="6887160"/>
            <a:ext cx="2348279" cy="521281"/>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
              </a:lnSpc>
              <a:spcBef>
                <a:spcPts val="0"/>
              </a:spcBef>
              <a:spcAft>
                <a:spcPts val="0"/>
              </a:spcAft>
              <a:buNone/>
              <a:tabLst/>
              <a:defRPr lang="fr-FR" sz="1400" b="0" i="0" u="none" strike="noStrike" kern="1200" cap="none" spc="0" baseline="0%">
                <a:solidFill>
                  <a:srgbClr val="000000"/>
                </a:solidFill>
                <a:uFillTx/>
                <a:latin typeface="Liberation Serif" pitchFamily="18"/>
                <a:ea typeface="Segoe UI" pitchFamily="2"/>
                <a:cs typeface="Tahoma" pitchFamily="2"/>
              </a:defRPr>
            </a:lvl1pPr>
          </a:lstStyle>
          <a:p>
            <a:pPr lvl="0"/>
            <a:endParaRPr lang="fr-FR"/>
          </a:p>
        </p:txBody>
      </p:sp>
      <p:sp>
        <p:nvSpPr>
          <p:cNvPr id="5" name="Espace réservé du pied de page 4">
            <a:extLst>
              <a:ext uri="{FF2B5EF4-FFF2-40B4-BE49-F238E27FC236}">
                <a16:creationId xmlns:a16="http://schemas.microsoft.com/office/drawing/2014/main" id="{3F848D77-210A-9CC7-A5C5-C51BC98D1F53}"/>
              </a:ext>
            </a:extLst>
          </p:cNvPr>
          <p:cNvSpPr txBox="1">
            <a:spLocks noGrp="1"/>
          </p:cNvSpPr>
          <p:nvPr>
            <p:ph type="ftr" sz="quarter" idx="3"/>
          </p:nvPr>
        </p:nvSpPr>
        <p:spPr>
          <a:xfrm>
            <a:off x="3447361" y="6887160"/>
            <a:ext cx="3194995" cy="521281"/>
          </a:xfrm>
          <a:prstGeom prst="rect">
            <a:avLst/>
          </a:prstGeom>
          <a:noFill/>
          <a:ln>
            <a:noFill/>
          </a:ln>
        </p:spPr>
        <p:txBody>
          <a:bodyPr vert="horz" wrap="square" lIns="0" tIns="0" rIns="0" bIns="0" anchor="t" anchorCtr="1" compatLnSpc="1">
            <a:noAutofit/>
          </a:bodyPr>
          <a:lstStyle>
            <a:lvl1pPr marL="0" marR="0" lvl="0" indent="0" algn="ctr" defTabSz="914400" rtl="0" fontAlgn="auto" hangingPunct="0">
              <a:lnSpc>
                <a:spcPct val="100%"/>
              </a:lnSpc>
              <a:spcBef>
                <a:spcPts val="0"/>
              </a:spcBef>
              <a:spcAft>
                <a:spcPts val="0"/>
              </a:spcAft>
              <a:buNone/>
              <a:tabLst/>
              <a:defRPr lang="fr-FR" sz="1400" b="0" i="0" u="none" strike="noStrike" kern="1200" cap="none" spc="0" baseline="0%">
                <a:solidFill>
                  <a:srgbClr val="000000"/>
                </a:solidFill>
                <a:uFillTx/>
                <a:latin typeface="Liberation Serif" pitchFamily="18"/>
                <a:ea typeface="Segoe UI" pitchFamily="2"/>
                <a:cs typeface="Tahoma" pitchFamily="2"/>
              </a:defRPr>
            </a:lvl1pPr>
          </a:lstStyle>
          <a:p>
            <a:pPr lvl="0"/>
            <a:endParaRPr lang="fr-FR"/>
          </a:p>
        </p:txBody>
      </p:sp>
      <p:sp>
        <p:nvSpPr>
          <p:cNvPr id="6" name="Espace réservé du numéro de diapositive 5">
            <a:extLst>
              <a:ext uri="{FF2B5EF4-FFF2-40B4-BE49-F238E27FC236}">
                <a16:creationId xmlns:a16="http://schemas.microsoft.com/office/drawing/2014/main" id="{AFD67581-7980-3823-0113-87861E1D048F}"/>
              </a:ext>
            </a:extLst>
          </p:cNvPr>
          <p:cNvSpPr txBox="1">
            <a:spLocks noGrp="1"/>
          </p:cNvSpPr>
          <p:nvPr>
            <p:ph type="sldNum" sz="quarter" idx="4"/>
          </p:nvPr>
        </p:nvSpPr>
        <p:spPr>
          <a:xfrm>
            <a:off x="7227362" y="6887160"/>
            <a:ext cx="2348279" cy="521281"/>
          </a:xfrm>
          <a:prstGeom prst="rect">
            <a:avLst/>
          </a:prstGeom>
          <a:noFill/>
          <a:ln>
            <a:noFill/>
          </a:ln>
        </p:spPr>
        <p:txBody>
          <a:bodyPr vert="horz" wrap="square" lIns="0" tIns="0" rIns="0" bIns="0" anchor="t" anchorCtr="0" compatLnSpc="1">
            <a:noAutofit/>
          </a:bodyPr>
          <a:lstStyle>
            <a:lvl1pPr marL="0" marR="0" lvl="0" indent="0" algn="r" defTabSz="914400" rtl="0" fontAlgn="auto" hangingPunct="0">
              <a:lnSpc>
                <a:spcPct val="100%"/>
              </a:lnSpc>
              <a:spcBef>
                <a:spcPts val="0"/>
              </a:spcBef>
              <a:spcAft>
                <a:spcPts val="0"/>
              </a:spcAft>
              <a:buNone/>
              <a:tabLst/>
              <a:defRPr lang="fr-FR" sz="1400" b="0" i="0" u="none" strike="noStrike" kern="1200" cap="none" spc="0" baseline="0%">
                <a:solidFill>
                  <a:srgbClr val="000000"/>
                </a:solidFill>
                <a:uFillTx/>
                <a:latin typeface="Liberation Serif" pitchFamily="18"/>
                <a:ea typeface="Segoe UI" pitchFamily="2"/>
                <a:cs typeface="Tahoma" pitchFamily="2"/>
              </a:defRPr>
            </a:lvl1pPr>
          </a:lstStyle>
          <a:p>
            <a:pPr lvl="0"/>
            <a:fld id="{9AD2C60A-E94A-40C0-BE96-47AC64A7D0F5}" type="slidenum">
              <a:t>‹nº›</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ctr" defTabSz="914400" rtl="0" fontAlgn="auto" hangingPunct="0">
        <a:lnSpc>
          <a:spcPct val="100%"/>
        </a:lnSpc>
        <a:spcBef>
          <a:spcPts val="0"/>
        </a:spcBef>
        <a:spcAft>
          <a:spcPts val="0"/>
        </a:spcAft>
        <a:buNone/>
        <a:tabLst/>
        <a:defRPr lang="fr-FR" sz="4400" b="0" i="0" u="none" strike="noStrike" kern="1200" cap="none" spc="0" baseline="0%">
          <a:solidFill>
            <a:srgbClr val="000000"/>
          </a:solidFill>
          <a:highlight>
            <a:scrgbClr r="0%" g="0%" b="0%">
              <a:alpha val="0%"/>
            </a:scrgbClr>
          </a:highlight>
          <a:uFillTx/>
          <a:latin typeface="Liberation Sans" pitchFamily="18"/>
          <a:ea typeface="Microsoft YaHei" pitchFamily="2"/>
        </a:defRPr>
      </a:lvl1pPr>
    </p:titleStyle>
    <p:bodyStyle>
      <a:lvl1pPr marL="0" marR="0" lvl="0" indent="0" defTabSz="914400" rtl="0" fontAlgn="auto" hangingPunct="0">
        <a:lnSpc>
          <a:spcPct val="100%"/>
        </a:lnSpc>
        <a:spcBef>
          <a:spcPts val="1415"/>
        </a:spcBef>
        <a:spcAft>
          <a:spcPts val="0"/>
        </a:spcAft>
        <a:buNone/>
        <a:tabLst/>
        <a:defRPr lang="fr-FR" sz="3200" b="0" i="0" u="none" strike="noStrike" kern="1200" cap="none" spc="0" baseline="0%">
          <a:solidFill>
            <a:srgbClr val="000000"/>
          </a:solidFill>
          <a:highlight>
            <a:scrgbClr r="0%" g="0%" b="0%">
              <a:alpha val="0%"/>
            </a:scrgbClr>
          </a:highlight>
          <a:uFillTx/>
          <a:latin typeface="Liberation Sans" pitchFamily="18"/>
          <a:ea typeface="Microsoft YaHei" pitchFamily="2"/>
        </a:defRPr>
      </a:lvl1pPr>
      <a:lvl2pPr marL="685800" marR="0" lvl="1" indent="-228600" algn="l" defTabSz="914400" rtl="0" fontAlgn="auto" hangingPunct="1">
        <a:lnSpc>
          <a:spcPct val="90%"/>
        </a:lnSpc>
        <a:spcBef>
          <a:spcPts val="500"/>
        </a:spcBef>
        <a:spcAft>
          <a:spcPts val="0"/>
        </a:spcAft>
        <a:buSzPct val="100%"/>
        <a:buFont typeface="Arial" pitchFamily="34"/>
        <a:buChar char="•"/>
        <a:tabLst/>
        <a:defRPr lang="fr-FR" sz="2400" b="0" i="0" u="none" strike="noStrike" kern="1200" cap="none" spc="0" baseline="0%">
          <a:solidFill>
            <a:srgbClr val="000000"/>
          </a:solidFill>
          <a:uFillTx/>
          <a:latin typeface="Calibri"/>
        </a:defRPr>
      </a:lvl2pPr>
      <a:lvl3pPr marL="1143000" marR="0" lvl="2" indent="-228600" algn="l" defTabSz="914400" rtl="0" fontAlgn="auto" hangingPunct="1">
        <a:lnSpc>
          <a:spcPct val="90%"/>
        </a:lnSpc>
        <a:spcBef>
          <a:spcPts val="500"/>
        </a:spcBef>
        <a:spcAft>
          <a:spcPts val="0"/>
        </a:spcAft>
        <a:buSzPct val="100%"/>
        <a:buFont typeface="Arial" pitchFamily="34"/>
        <a:buChar char="•"/>
        <a:tabLst/>
        <a:defRPr lang="fr-FR" sz="2000" b="0" i="0" u="none" strike="noStrike" kern="1200" cap="none" spc="0" baseline="0%">
          <a:solidFill>
            <a:srgbClr val="000000"/>
          </a:solidFill>
          <a:uFillTx/>
          <a:latin typeface="Calibri"/>
        </a:defRPr>
      </a:lvl3pPr>
      <a:lvl4pPr marL="1600200" marR="0" lvl="3" indent="-228600" algn="l" defTabSz="914400" rtl="0" fontAlgn="auto" hangingPunct="1">
        <a:lnSpc>
          <a:spcPct val="90%"/>
        </a:lnSpc>
        <a:spcBef>
          <a:spcPts val="500"/>
        </a:spcBef>
        <a:spcAft>
          <a:spcPts val="0"/>
        </a:spcAft>
        <a:buSzPct val="100%"/>
        <a:buFont typeface="Arial" pitchFamily="34"/>
        <a:buChar char="•"/>
        <a:tabLst/>
        <a:defRPr lang="fr-FR" sz="1800" b="0" i="0" u="none" strike="noStrike" kern="1200" cap="none" spc="0" baseline="0%">
          <a:solidFill>
            <a:srgbClr val="000000"/>
          </a:solidFill>
          <a:uFillTx/>
          <a:latin typeface="Calibri"/>
        </a:defRPr>
      </a:lvl4pPr>
      <a:lvl5pPr marL="2057400" marR="0" lvl="4" indent="-228600" algn="l" defTabSz="914400" rtl="0" fontAlgn="auto" hangingPunct="1">
        <a:lnSpc>
          <a:spcPct val="90%"/>
        </a:lnSpc>
        <a:spcBef>
          <a:spcPts val="500"/>
        </a:spcBef>
        <a:spcAft>
          <a:spcPts val="0"/>
        </a:spcAft>
        <a:buSzPct val="100%"/>
        <a:buFont typeface="Arial" pitchFamily="34"/>
        <a:buChar char="•"/>
        <a:tabLst/>
        <a:defRPr lang="fr-FR" sz="1800" b="0" i="0" u="none" strike="noStrike" kern="1200" cap="none" spc="0" baseline="0%">
          <a:solidFill>
            <a:srgbClr val="000000"/>
          </a:solidFill>
          <a:uFillTx/>
          <a:latin typeface="Calibri"/>
        </a:defRPr>
      </a:lvl5pPr>
      <a:lvl6pPr marL="2514600" indent="-228600" algn="l" defTabSz="914400"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purl.oclc.org/ooxml/officeDocument/relationships/image" Target="../media/image1.png"/><Relationship Id="rId2" Type="http://purl.oclc.org/ooxml/officeDocument/relationships/notesSlide" Target="../notesSlides/notesSlide1.xml"/><Relationship Id="rId1" Type="http://purl.oclc.org/ooxml/officeDocument/relationships/slideLayout" Target="../slideLayouts/slideLayout7.xml"/></Relationships>
</file>

<file path=ppt/slides/_rels/slide10.xml.rels><?xml version="1.0" encoding="UTF-8" standalone="yes"?>
<Relationships xmlns="http://schemas.openxmlformats.org/package/2006/relationships"><Relationship Id="rId2" Type="http://purl.oclc.org/ooxml/officeDocument/relationships/notesSlide" Target="../notesSlides/notesSlide10.xml"/><Relationship Id="rId1" Type="http://purl.oclc.org/ooxml/officeDocument/relationships/slideLayout" Target="../slideLayouts/slideLayout7.xml"/></Relationships>
</file>

<file path=ppt/slides/_rels/slide11.xml.rels><?xml version="1.0" encoding="UTF-8" standalone="yes"?>
<Relationships xmlns="http://schemas.openxmlformats.org/package/2006/relationships"><Relationship Id="rId2" Type="http://purl.oclc.org/ooxml/officeDocument/relationships/notesSlide" Target="../notesSlides/notesSlide11.xml"/><Relationship Id="rId1" Type="http://purl.oclc.org/ooxml/officeDocument/relationships/slideLayout" Target="../slideLayouts/slideLayout7.xml"/></Relationships>
</file>

<file path=ppt/slides/_rels/slide12.xml.rels><?xml version="1.0" encoding="UTF-8" standalone="yes"?>
<Relationships xmlns="http://schemas.openxmlformats.org/package/2006/relationships"><Relationship Id="rId2" Type="http://purl.oclc.org/ooxml/officeDocument/relationships/notesSlide" Target="../notesSlides/notesSlide12.xml"/><Relationship Id="rId1" Type="http://purl.oclc.org/ooxml/officeDocument/relationships/slideLayout" Target="../slideLayouts/slideLayout7.xml"/></Relationships>
</file>

<file path=ppt/slides/_rels/slide13.xml.rels><?xml version="1.0" encoding="UTF-8" standalone="yes"?>
<Relationships xmlns="http://schemas.openxmlformats.org/package/2006/relationships"><Relationship Id="rId2" Type="http://purl.oclc.org/ooxml/officeDocument/relationships/notesSlide" Target="../notesSlides/notesSlide13.xml"/><Relationship Id="rId1" Type="http://purl.oclc.org/ooxml/officeDocument/relationships/slideLayout" Target="../slideLayouts/slideLayout7.xml"/></Relationships>
</file>

<file path=ppt/slides/_rels/slide14.xml.rels><?xml version="1.0" encoding="UTF-8" standalone="yes"?>
<Relationships xmlns="http://schemas.openxmlformats.org/package/2006/relationships"><Relationship Id="rId2" Type="http://purl.oclc.org/ooxml/officeDocument/relationships/notesSlide" Target="../notesSlides/notesSlide14.xml"/><Relationship Id="rId1" Type="http://purl.oclc.org/ooxml/officeDocument/relationships/slideLayout" Target="../slideLayouts/slideLayout7.xml"/></Relationships>
</file>

<file path=ppt/slides/_rels/slide15.xml.rels><?xml version="1.0" encoding="UTF-8" standalone="yes"?>
<Relationships xmlns="http://schemas.openxmlformats.org/package/2006/relationships"><Relationship Id="rId2" Type="http://purl.oclc.org/ooxml/officeDocument/relationships/notesSlide" Target="../notesSlides/notesSlide15.xml"/><Relationship Id="rId1" Type="http://purl.oclc.org/ooxml/officeDocument/relationships/slideLayout" Target="../slideLayouts/slideLayout7.xml"/></Relationships>
</file>

<file path=ppt/slides/_rels/slide16.xml.rels><?xml version="1.0" encoding="UTF-8" standalone="yes"?>
<Relationships xmlns="http://schemas.openxmlformats.org/package/2006/relationships"><Relationship Id="rId2" Type="http://purl.oclc.org/ooxml/officeDocument/relationships/notesSlide" Target="../notesSlides/notesSlide16.xml"/><Relationship Id="rId1" Type="http://purl.oclc.org/ooxml/officeDocument/relationships/slideLayout" Target="../slideLayouts/slideLayout7.xml"/></Relationships>
</file>

<file path=ppt/slides/_rels/slide17.xml.rels><?xml version="1.0" encoding="UTF-8" standalone="yes"?>
<Relationships xmlns="http://schemas.openxmlformats.org/package/2006/relationships"><Relationship Id="rId2" Type="http://purl.oclc.org/ooxml/officeDocument/relationships/notesSlide" Target="../notesSlides/notesSlide17.xml"/><Relationship Id="rId1" Type="http://purl.oclc.org/ooxml/officeDocument/relationships/slideLayout" Target="../slideLayouts/slideLayout7.xml"/></Relationships>
</file>

<file path=ppt/slides/_rels/slide18.xml.rels><?xml version="1.0" encoding="UTF-8" standalone="yes"?>
<Relationships xmlns="http://schemas.openxmlformats.org/package/2006/relationships"><Relationship Id="rId1" Type="http://purl.oclc.org/ooxml/officeDocument/relationships/slideLayout" Target="../slideLayouts/slideLayout7.xml"/></Relationships>
</file>

<file path=ppt/slides/_rels/slide19.xml.rels><?xml version="1.0" encoding="UTF-8" standalone="yes"?>
<Relationships xmlns="http://schemas.openxmlformats.org/package/2006/relationships"><Relationship Id="rId1" Type="http://purl.oclc.org/ooxml/officeDocument/relationships/slideLayout" Target="../slideLayouts/slideLayout7.xml"/></Relationships>
</file>

<file path=ppt/slides/_rels/slide2.xml.rels><?xml version="1.0" encoding="UTF-8" standalone="yes"?>
<Relationships xmlns="http://schemas.openxmlformats.org/package/2006/relationships"><Relationship Id="rId2" Type="http://purl.oclc.org/ooxml/officeDocument/relationships/notesSlide" Target="../notesSlides/notesSlide2.xml"/><Relationship Id="rId1" Type="http://purl.oclc.org/ooxml/officeDocument/relationships/slideLayout" Target="../slideLayouts/slideLayout7.xml"/></Relationships>
</file>

<file path=ppt/slides/_rels/slide20.xml.rels><?xml version="1.0" encoding="UTF-8" standalone="yes"?>
<Relationships xmlns="http://schemas.openxmlformats.org/package/2006/relationships"><Relationship Id="rId1" Type="http://purl.oclc.org/ooxml/officeDocument/relationships/slideLayout" Target="../slideLayouts/slideLayout7.xml"/></Relationships>
</file>

<file path=ppt/slides/_rels/slide21.xml.rels><?xml version="1.0" encoding="UTF-8" standalone="yes"?>
<Relationships xmlns="http://schemas.openxmlformats.org/package/2006/relationships"><Relationship Id="rId2" Type="http://purl.oclc.org/ooxml/officeDocument/relationships/notesSlide" Target="../notesSlides/notesSlide18.xml"/><Relationship Id="rId1" Type="http://purl.oclc.org/ooxml/officeDocument/relationships/slideLayout" Target="../slideLayouts/slideLayout7.xml"/></Relationships>
</file>

<file path=ppt/slides/_rels/slide22.xml.rels><?xml version="1.0" encoding="UTF-8" standalone="yes"?>
<Relationships xmlns="http://schemas.openxmlformats.org/package/2006/relationships"><Relationship Id="rId1" Type="http://purl.oclc.org/ooxml/officeDocument/relationships/slideLayout" Target="../slideLayouts/slideLayout7.xml"/></Relationships>
</file>

<file path=ppt/slides/_rels/slide23.xml.rels><?xml version="1.0" encoding="UTF-8" standalone="yes"?>
<Relationships xmlns="http://schemas.openxmlformats.org/package/2006/relationships"><Relationship Id="rId2" Type="http://purl.oclc.org/ooxml/officeDocument/relationships/notesSlide" Target="../notesSlides/notesSlide19.xml"/><Relationship Id="rId1" Type="http://purl.oclc.org/ooxml/officeDocument/relationships/slideLayout" Target="../slideLayouts/slideLayout7.xml"/></Relationships>
</file>

<file path=ppt/slides/_rels/slide24.xml.rels><?xml version="1.0" encoding="UTF-8" standalone="yes"?>
<Relationships xmlns="http://schemas.openxmlformats.org/package/2006/relationships"><Relationship Id="rId2" Type="http://purl.oclc.org/ooxml/officeDocument/relationships/notesSlide" Target="../notesSlides/notesSlide20.xml"/><Relationship Id="rId1" Type="http://purl.oclc.org/ooxml/officeDocument/relationships/slideLayout" Target="../slideLayouts/slideLayout7.xml"/></Relationships>
</file>

<file path=ppt/slides/_rels/slide25.xml.rels><?xml version="1.0" encoding="UTF-8" standalone="yes"?>
<Relationships xmlns="http://schemas.openxmlformats.org/package/2006/relationships"><Relationship Id="rId3" Type="http://purl.oclc.org/ooxml/officeDocument/relationships/hyperlink" Target="mailto:charles.duchaine@justice.gouv.fr" TargetMode="External"/><Relationship Id="rId2" Type="http://purl.oclc.org/ooxml/officeDocument/relationships/notesSlide" Target="../notesSlides/notesSlide21.xml"/><Relationship Id="rId1" Type="http://purl.oclc.org/ooxml/officeDocument/relationships/slideLayout" Target="../slideLayouts/slideLayout7.xml"/></Relationships>
</file>

<file path=ppt/slides/_rels/slide3.xml.rels><?xml version="1.0" encoding="UTF-8" standalone="yes"?>
<Relationships xmlns="http://schemas.openxmlformats.org/package/2006/relationships"><Relationship Id="rId3" Type="http://purl.oclc.org/ooxml/officeDocument/relationships/image" Target="../media/image2.png"/><Relationship Id="rId2" Type="http://purl.oclc.org/ooxml/officeDocument/relationships/notesSlide" Target="../notesSlides/notesSlide3.xml"/><Relationship Id="rId1" Type="http://purl.oclc.org/ooxml/officeDocument/relationships/slideLayout" Target="../slideLayouts/slideLayout7.xml"/></Relationships>
</file>

<file path=ppt/slides/_rels/slide4.xml.rels><?xml version="1.0" encoding="UTF-8" standalone="yes"?>
<Relationships xmlns="http://schemas.openxmlformats.org/package/2006/relationships"><Relationship Id="rId2" Type="http://purl.oclc.org/ooxml/officeDocument/relationships/notesSlide" Target="../notesSlides/notesSlide4.xml"/><Relationship Id="rId1" Type="http://purl.oclc.org/ooxml/officeDocument/relationships/slideLayout" Target="../slideLayouts/slideLayout7.xml"/></Relationships>
</file>

<file path=ppt/slides/_rels/slide5.xml.rels><?xml version="1.0" encoding="UTF-8" standalone="yes"?>
<Relationships xmlns="http://schemas.openxmlformats.org/package/2006/relationships"><Relationship Id="rId2" Type="http://purl.oclc.org/ooxml/officeDocument/relationships/notesSlide" Target="../notesSlides/notesSlide5.xml"/><Relationship Id="rId1" Type="http://purl.oclc.org/ooxml/officeDocument/relationships/slideLayout" Target="../slideLayouts/slideLayout7.xml"/></Relationships>
</file>

<file path=ppt/slides/_rels/slide6.xml.rels><?xml version="1.0" encoding="UTF-8" standalone="yes"?>
<Relationships xmlns="http://schemas.openxmlformats.org/package/2006/relationships"><Relationship Id="rId2" Type="http://purl.oclc.org/ooxml/officeDocument/relationships/notesSlide" Target="../notesSlides/notesSlide6.xml"/><Relationship Id="rId1" Type="http://purl.oclc.org/ooxml/officeDocument/relationships/slideLayout" Target="../slideLayouts/slideLayout7.xml"/></Relationships>
</file>

<file path=ppt/slides/_rels/slide7.xml.rels><?xml version="1.0" encoding="UTF-8" standalone="yes"?>
<Relationships xmlns="http://schemas.openxmlformats.org/package/2006/relationships"><Relationship Id="rId2" Type="http://purl.oclc.org/ooxml/officeDocument/relationships/notesSlide" Target="../notesSlides/notesSlide7.xml"/><Relationship Id="rId1" Type="http://purl.oclc.org/ooxml/officeDocument/relationships/slideLayout" Target="../slideLayouts/slideLayout7.xml"/></Relationships>
</file>

<file path=ppt/slides/_rels/slide8.xml.rels><?xml version="1.0" encoding="UTF-8" standalone="yes"?>
<Relationships xmlns="http://schemas.openxmlformats.org/package/2006/relationships"><Relationship Id="rId2" Type="http://purl.oclc.org/ooxml/officeDocument/relationships/notesSlide" Target="../notesSlides/notesSlide8.xml"/><Relationship Id="rId1" Type="http://purl.oclc.org/ooxml/officeDocument/relationships/slideLayout" Target="../slideLayouts/slideLayout7.xml"/></Relationships>
</file>

<file path=ppt/slides/_rels/slide9.xml.rels><?xml version="1.0" encoding="UTF-8" standalone="yes"?>
<Relationships xmlns="http://schemas.openxmlformats.org/package/2006/relationships"><Relationship Id="rId2" Type="http://purl.oclc.org/ooxml/officeDocument/relationships/notesSlide" Target="../notesSlides/notesSlide9.xml"/><Relationship Id="rId1" Type="http://purl.oclc.org/ooxml/officeDocument/relationships/slideLayout" Target="../slideLayouts/slideLayout7.xml"/></Relationships>
</file>

<file path=ppt/slides/slide1.xml><?xml version="1.0" encoding="utf-8"?>
<p:sld xmlns:a="http://purl.oclc.org/ooxml/drawingml/main" xmlns:r="http://purl.oclc.org/ooxml/officeDocument/relationships" xmlns:p="http://purl.oclc.org/ooxml/presentationml/main">
  <p:cSld name="page1">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FAE6DE-09FB-D90E-DB5A-94AD86AB2670}"/>
              </a:ext>
            </a:extLst>
          </p:cNvPr>
          <p:cNvSpPr txBox="1">
            <a:spLocks noGrp="1"/>
          </p:cNvSpPr>
          <p:nvPr>
            <p:ph type="title" idx="4294967295"/>
          </p:nvPr>
        </p:nvSpPr>
        <p:spPr/>
        <p:txBody>
          <a:bodyPr/>
          <a:lstStyle/>
          <a:p>
            <a:pPr lvl="0"/>
            <a:r>
              <a:rPr lang="fr-FR"/>
              <a:t>L’Agence française anticorruption</a:t>
            </a:r>
            <a:br>
              <a:rPr lang="fr-FR"/>
            </a:br>
            <a:r>
              <a:rPr lang="fr-FR" sz="1800"/>
              <a:t>Charles DUCHAINE, inspecteur général de la justice</a:t>
            </a:r>
            <a:br>
              <a:rPr lang="fr-FR" sz="1800"/>
            </a:br>
            <a:r>
              <a:rPr lang="fr-FR" sz="1800"/>
              <a:t>Sao Paulo 3 avril 2025 </a:t>
            </a:r>
          </a:p>
        </p:txBody>
      </p:sp>
      <p:sp>
        <p:nvSpPr>
          <p:cNvPr id="3" name="Sous-titre 2">
            <a:extLst>
              <a:ext uri="{FF2B5EF4-FFF2-40B4-BE49-F238E27FC236}">
                <a16:creationId xmlns:a16="http://schemas.microsoft.com/office/drawing/2014/main" id="{7532AEC9-0C89-EF2B-29FB-C2AC09FA85B9}"/>
              </a:ext>
            </a:extLst>
          </p:cNvPr>
          <p:cNvSpPr txBox="1">
            <a:spLocks noGrp="1"/>
          </p:cNvSpPr>
          <p:nvPr>
            <p:ph type="subTitle" idx="4294967295"/>
          </p:nvPr>
        </p:nvSpPr>
        <p:spPr/>
        <p:txBody>
          <a:bodyPr anchor="ctr" anchorCtr="1"/>
          <a:lstStyle/>
          <a:p>
            <a:endParaRPr lang="pt-BR"/>
          </a:p>
        </p:txBody>
      </p:sp>
      <p:pic>
        <p:nvPicPr>
          <p:cNvPr id="4" name="Image 3">
            <a:extLst>
              <a:ext uri="{FF2B5EF4-FFF2-40B4-BE49-F238E27FC236}">
                <a16:creationId xmlns:a16="http://schemas.microsoft.com/office/drawing/2014/main" id="{0E8BA2A4-6E41-E919-35CC-71506ED7E027}"/>
              </a:ext>
            </a:extLst>
          </p:cNvPr>
          <p:cNvPicPr>
            <a:picLocks noChangeAspect="1"/>
          </p:cNvPicPr>
          <p:nvPr/>
        </p:nvPicPr>
        <p:blipFill>
          <a:blip r:embed="rId3">
            <a:lum/>
            <a:alphaModFix/>
          </a:blip>
          <a:srcRect/>
          <a:stretch>
            <a:fillRect/>
          </a:stretch>
        </p:blipFill>
        <p:spPr>
          <a:xfrm>
            <a:off x="503998" y="1943996"/>
            <a:ext cx="9071643" cy="5255998"/>
          </a:xfrm>
          <a:prstGeom prst="rect">
            <a:avLst/>
          </a:prstGeom>
          <a:noFill/>
          <a:ln cap="flat">
            <a:noFill/>
          </a:ln>
        </p:spPr>
      </p:pic>
    </p:spTree>
  </p:cSld>
  <p:clrMapOvr>
    <a:masterClrMapping/>
  </p:clrMapOvr>
</p:sld>
</file>

<file path=ppt/slides/slide10.xml><?xml version="1.0" encoding="utf-8"?>
<p:sld xmlns:a="http://purl.oclc.org/ooxml/drawingml/main" xmlns:r="http://purl.oclc.org/ooxml/officeDocument/relationships" xmlns:p="http://purl.oclc.org/ooxml/presentationml/main">
  <p:cSld name="Slide6">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521AC1-5FEE-8642-8B34-6C7D64A5C55B}"/>
              </a:ext>
            </a:extLst>
          </p:cNvPr>
          <p:cNvSpPr txBox="1">
            <a:spLocks noGrp="1"/>
          </p:cNvSpPr>
          <p:nvPr>
            <p:ph type="title" idx="4294967295"/>
          </p:nvPr>
        </p:nvSpPr>
        <p:spPr/>
        <p:txBody>
          <a:bodyPr/>
          <a:lstStyle/>
          <a:p>
            <a:pPr lvl="0"/>
            <a:r>
              <a:rPr lang="fr-FR">
                <a:solidFill>
                  <a:srgbClr val="215F9A"/>
                </a:solidFill>
                <a:latin typeface="Marianne" pitchFamily="2"/>
              </a:rPr>
              <a:t>Para quê? </a:t>
            </a:r>
            <a:r>
              <a:rPr lang="fr-FR">
                <a:solidFill>
                  <a:srgbClr val="4472C4"/>
                </a:solidFill>
                <a:latin typeface="Marianne" pitchFamily="2"/>
              </a:rPr>
              <a:t>      </a:t>
            </a:r>
            <a:r>
              <a:rPr lang="fr-FR"/>
              <a:t>Pourquoi?</a:t>
            </a:r>
          </a:p>
        </p:txBody>
      </p:sp>
      <p:sp>
        <p:nvSpPr>
          <p:cNvPr id="3" name="Espace réservé du texte 2">
            <a:extLst>
              <a:ext uri="{FF2B5EF4-FFF2-40B4-BE49-F238E27FC236}">
                <a16:creationId xmlns:a16="http://schemas.microsoft.com/office/drawing/2014/main" id="{AA01DA2E-EB75-65DD-1110-8FEDAF4B35B3}"/>
              </a:ext>
            </a:extLst>
          </p:cNvPr>
          <p:cNvSpPr txBox="1">
            <a:spLocks noGrp="1"/>
          </p:cNvSpPr>
          <p:nvPr>
            <p:ph type="body" idx="4294967295"/>
          </p:nvPr>
        </p:nvSpPr>
        <p:spPr>
          <a:xfrm>
            <a:off x="503998" y="1769043"/>
            <a:ext cx="5673778" cy="1477332"/>
          </a:xfrm>
        </p:spPr>
        <p:txBody>
          <a:bodyPr/>
          <a:lstStyle/>
          <a:p>
            <a:pPr lvl="0"/>
            <a:r>
              <a:rPr lang="fr-FR" sz="2000">
                <a:solidFill>
                  <a:srgbClr val="215F9A"/>
                </a:solidFill>
                <a:latin typeface="Marianne" pitchFamily="2"/>
              </a:rPr>
              <a:t>Segundo objetivo</a:t>
            </a:r>
          </a:p>
          <a:p>
            <a:pPr lvl="0"/>
            <a:r>
              <a:rPr lang="fr-FR" sz="2000">
                <a:latin typeface="Marianne" pitchFamily="2"/>
              </a:rPr>
              <a:t>Deuxième objectif</a:t>
            </a:r>
          </a:p>
        </p:txBody>
      </p:sp>
      <p:sp>
        <p:nvSpPr>
          <p:cNvPr id="4" name="ZoneTexte 4">
            <a:extLst>
              <a:ext uri="{FF2B5EF4-FFF2-40B4-BE49-F238E27FC236}">
                <a16:creationId xmlns:a16="http://schemas.microsoft.com/office/drawing/2014/main" id="{E506C554-3309-73FF-496B-1621C6FC16BA}"/>
              </a:ext>
            </a:extLst>
          </p:cNvPr>
          <p:cNvSpPr txBox="1"/>
          <p:nvPr/>
        </p:nvSpPr>
        <p:spPr>
          <a:xfrm>
            <a:off x="2129884" y="3779836"/>
            <a:ext cx="7237137" cy="2734083"/>
          </a:xfrm>
          <a:prstGeom prst="rect">
            <a:avLst/>
          </a:prstGeom>
          <a:noFill/>
          <a:ln cap="flat">
            <a:noFill/>
          </a:ln>
        </p:spPr>
        <p:txBody>
          <a:bodyPr vert="horz" wrap="square" lIns="91440" tIns="45720" rIns="91440" bIns="45720" anchor="t" anchorCtr="0" compatLnSpc="1">
            <a:spAutoFit/>
          </a:bodyPr>
          <a:lstStyle/>
          <a:p>
            <a:pPr marL="285750" marR="0" lvl="0" indent="-285750" algn="l" defTabSz="914400" rtl="0" fontAlgn="auto" hangingPunct="0">
              <a:lnSpc>
                <a:spcPct val="100%"/>
              </a:lnSpc>
              <a:spcBef>
                <a:spcPts val="1415"/>
              </a:spcBef>
              <a:spcAft>
                <a:spcPts val="0"/>
              </a:spcAft>
              <a:buSzPct val="100%"/>
              <a:buChar char="-"/>
              <a:tabLst/>
              <a:defRPr sz="1800" b="0" i="0" u="none" strike="noStrike" kern="0" cap="none" spc="0" baseline="0%">
                <a:solidFill>
                  <a:srgbClr val="000000"/>
                </a:solidFill>
                <a:uFillTx/>
              </a:defRPr>
            </a:pPr>
            <a:r>
              <a:rPr lang="pt-BR" sz="2000" b="0" i="0" u="none" strike="noStrike" kern="1200" cap="none" spc="0" baseline="0%">
                <a:solidFill>
                  <a:srgbClr val="215F9A"/>
                </a:solidFill>
                <a:highlight>
                  <a:scrgbClr r="0%" g="0%" b="0%">
                    <a:alpha val="0%"/>
                  </a:scrgbClr>
                </a:highlight>
                <a:uFillTx/>
                <a:latin typeface="Marianne" pitchFamily="2"/>
                <a:ea typeface="Microsoft YaHei" pitchFamily="2"/>
              </a:rPr>
              <a:t>Pôr fim aos processos extraterritoriais iniciados pelo Departamento de Justiça dos EUA contra grandes empresas francesas, permitindo que o sistema judicial francês se ocupe deles próprio destes casos</a:t>
            </a:r>
            <a:endParaRPr lang="fr-FR" sz="2000" b="0" i="0" u="none" strike="noStrike" kern="1200" cap="none" spc="0" baseline="0%">
              <a:solidFill>
                <a:srgbClr val="215F9A"/>
              </a:solidFill>
              <a:highlight>
                <a:scrgbClr r="0%" g="0%" b="0%">
                  <a:alpha val="0%"/>
                </a:scrgbClr>
              </a:highlight>
              <a:uFillTx/>
              <a:latin typeface="Marianne" pitchFamily="2"/>
              <a:ea typeface="Microsoft YaHei" pitchFamily="2"/>
            </a:endParaRPr>
          </a:p>
          <a:p>
            <a:pPr marL="285750" marR="0" lvl="0" indent="-285750" algn="l" defTabSz="914400" rtl="0" fontAlgn="auto" hangingPunct="0">
              <a:lnSpc>
                <a:spcPct val="100%"/>
              </a:lnSpc>
              <a:spcBef>
                <a:spcPts val="1415"/>
              </a:spcBef>
              <a:spcAft>
                <a:spcPts val="0"/>
              </a:spcAft>
              <a:buSzPct val="100%"/>
              <a:buChar char="-"/>
              <a:tabLst/>
              <a:defRPr sz="1800" b="0" i="0" u="none" strike="noStrike" kern="0" cap="none" spc="0" baseline="0%">
                <a:solidFill>
                  <a:srgbClr val="000000"/>
                </a:solidFill>
                <a:uFillTx/>
              </a:defRPr>
            </a:pPr>
            <a:r>
              <a:rPr lang="fr-FR" sz="2000" b="0" i="0" u="none" strike="noStrike" kern="0" cap="none" spc="0" baseline="0%">
                <a:solidFill>
                  <a:srgbClr val="000000"/>
                </a:solidFill>
                <a:uFillTx/>
                <a:latin typeface="Marianne" pitchFamily="2"/>
              </a:rPr>
              <a:t>Mettre fin aux poursuites extraterritoriales engagées par le département américain de la justice contre les grandes entreprises françaises pour permettre à la justice française de traiter elle-même ces dossiers</a:t>
            </a:r>
          </a:p>
        </p:txBody>
      </p:sp>
    </p:spTree>
  </p:cSld>
  <p:clrMapOvr>
    <a:masterClrMapping/>
  </p:clrMapOvr>
  <p:transition spd="slow">
    <p:split orient="vert"/>
  </p:transition>
</p:sld>
</file>

<file path=ppt/slides/slide11.xml><?xml version="1.0" encoding="utf-8"?>
<p:sld xmlns:a="http://purl.oclc.org/ooxml/drawingml/main" xmlns:r="http://purl.oclc.org/ooxml/officeDocument/relationships" xmlns:p="http://purl.oclc.org/ooxml/presentationml/main">
  <p:cSld name="Slide14">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7E4F1F-4982-A41C-2EAD-BCFBEF25DFD9}"/>
              </a:ext>
            </a:extLst>
          </p:cNvPr>
          <p:cNvSpPr txBox="1">
            <a:spLocks noGrp="1"/>
          </p:cNvSpPr>
          <p:nvPr>
            <p:ph type="title" idx="4294967295"/>
          </p:nvPr>
        </p:nvSpPr>
        <p:spPr/>
        <p:txBody>
          <a:bodyPr/>
          <a:lstStyle/>
          <a:p>
            <a:pPr lvl="0" algn="l">
              <a:spcBef>
                <a:spcPts val="1415"/>
              </a:spcBef>
            </a:pPr>
            <a:br>
              <a:rPr lang="pt-BR" sz="1800" b="1">
                <a:solidFill>
                  <a:srgbClr val="4472C4"/>
                </a:solidFill>
                <a:latin typeface="Marianne" pitchFamily="2"/>
              </a:rPr>
            </a:br>
            <a:br>
              <a:rPr lang="pt-BR" sz="1800" b="1">
                <a:solidFill>
                  <a:srgbClr val="4472C4"/>
                </a:solidFill>
                <a:latin typeface="Marianne" pitchFamily="2"/>
              </a:rPr>
            </a:br>
            <a:r>
              <a:rPr lang="pt-BR" sz="2000" b="1">
                <a:solidFill>
                  <a:srgbClr val="215F9A"/>
                </a:solidFill>
                <a:latin typeface="Liberation Sans"/>
              </a:rPr>
              <a:t>A AFA tem a missão geral de prevenir e detectar a corrupção - artigo 1º da lei</a:t>
            </a:r>
            <a:br>
              <a:rPr lang="pt-BR" sz="2000" b="1">
                <a:solidFill>
                  <a:srgbClr val="4472C4"/>
                </a:solidFill>
                <a:latin typeface="Liberation Sans"/>
              </a:rPr>
            </a:br>
            <a:r>
              <a:rPr lang="fr-FR" sz="2000" b="1">
                <a:latin typeface="Liberation Sans"/>
              </a:rPr>
              <a:t>L’AFA a une vocation générale de prévention et de détection de la corruption -Article 1 de la loi</a:t>
            </a:r>
            <a:br>
              <a:rPr lang="fr-FR" sz="1800" b="1"/>
            </a:br>
            <a:endParaRPr lang="fr-FR"/>
          </a:p>
        </p:txBody>
      </p:sp>
      <p:sp>
        <p:nvSpPr>
          <p:cNvPr id="3" name="Espace réservé du texte 2">
            <a:extLst>
              <a:ext uri="{FF2B5EF4-FFF2-40B4-BE49-F238E27FC236}">
                <a16:creationId xmlns:a16="http://schemas.microsoft.com/office/drawing/2014/main" id="{70AE7880-23EA-4D99-4893-ECF348A6FFFE}"/>
              </a:ext>
            </a:extLst>
          </p:cNvPr>
          <p:cNvSpPr txBox="1">
            <a:spLocks noGrp="1"/>
          </p:cNvSpPr>
          <p:nvPr>
            <p:ph type="body" idx="4294967295"/>
          </p:nvPr>
        </p:nvSpPr>
        <p:spPr>
          <a:xfrm>
            <a:off x="1092817" y="4149172"/>
            <a:ext cx="5084950" cy="2418898"/>
          </a:xfrm>
        </p:spPr>
        <p:txBody>
          <a:bodyPr/>
          <a:lstStyle/>
          <a:p>
            <a:pPr lvl="0" algn="l"/>
            <a:r>
              <a:rPr lang="fr-FR" sz="2000"/>
              <a:t>L’AFA a pour mission </a:t>
            </a:r>
            <a:r>
              <a:rPr lang="fr-FR" sz="2000" i="1"/>
              <a:t>« d’aider les autorités compétentes et les personnes qui y sont confrontées à prévenir et à détecter les faits de corruption, de trafic d’influence, de concussion, de prise illégale d’intérêt, de détournement de fonds publics et de favoritisme »</a:t>
            </a:r>
            <a:endParaRPr lang="fr-FR" sz="2000" i="1">
              <a:solidFill>
                <a:srgbClr val="4472C4"/>
              </a:solidFill>
              <a:latin typeface="Marianne" pitchFamily="2"/>
            </a:endParaRPr>
          </a:p>
        </p:txBody>
      </p:sp>
      <p:sp>
        <p:nvSpPr>
          <p:cNvPr id="4" name="ZoneTexte 4">
            <a:extLst>
              <a:ext uri="{FF2B5EF4-FFF2-40B4-BE49-F238E27FC236}">
                <a16:creationId xmlns:a16="http://schemas.microsoft.com/office/drawing/2014/main" id="{0D711FC9-29BF-C7D3-2908-CBFB4FF7C4CC}"/>
              </a:ext>
            </a:extLst>
          </p:cNvPr>
          <p:cNvSpPr txBox="1"/>
          <p:nvPr/>
        </p:nvSpPr>
        <p:spPr>
          <a:xfrm>
            <a:off x="2129884" y="3779836"/>
            <a:ext cx="723713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0" cap="none" spc="0" baseline="0%">
              <a:solidFill>
                <a:srgbClr val="000000"/>
              </a:solidFill>
              <a:uFillTx/>
              <a:latin typeface="Marianne" pitchFamily="2"/>
            </a:endParaRPr>
          </a:p>
        </p:txBody>
      </p:sp>
      <p:sp>
        <p:nvSpPr>
          <p:cNvPr id="5" name="ZoneTexte 5">
            <a:extLst>
              <a:ext uri="{FF2B5EF4-FFF2-40B4-BE49-F238E27FC236}">
                <a16:creationId xmlns:a16="http://schemas.microsoft.com/office/drawing/2014/main" id="{DA16D67C-6846-E09C-C2FC-99A9175188B3}"/>
              </a:ext>
            </a:extLst>
          </p:cNvPr>
          <p:cNvSpPr txBox="1"/>
          <p:nvPr/>
        </p:nvSpPr>
        <p:spPr>
          <a:xfrm>
            <a:off x="713606" y="1932813"/>
            <a:ext cx="6846917" cy="132343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A missão da AFA é ajudar as autoridades competentes e aqueles que entram em contato com elas a prevenir e detectar a corrupção, o tráfico de influência, a apropriação indevida de fundos públicos e o favoritismo. </a:t>
            </a:r>
            <a:endParaRPr lang="fr-FR" sz="2000" b="0" i="0" u="none" strike="noStrike" kern="1200" cap="none" spc="0" baseline="0%">
              <a:solidFill>
                <a:srgbClr val="215F9A"/>
              </a:solidFill>
              <a:uFillTx/>
              <a:latin typeface="Marianne" pitchFamily="2"/>
            </a:endParaRPr>
          </a:p>
        </p:txBody>
      </p:sp>
    </p:spTree>
  </p:cSld>
  <p:clrMapOvr>
    <a:masterClrMapping/>
  </p:clrMapOvr>
</p:sld>
</file>

<file path=ppt/slides/slide12.xml><?xml version="1.0" encoding="utf-8"?>
<p:sld xmlns:a="http://purl.oclc.org/ooxml/drawingml/main" xmlns:r="http://purl.oclc.org/ooxml/officeDocument/relationships" xmlns:p="http://purl.oclc.org/ooxml/presentationml/main">
  <p:cSld name="Slide15">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0F5869-BBB8-1D9C-71C4-7FC061D94589}"/>
              </a:ext>
            </a:extLst>
          </p:cNvPr>
          <p:cNvSpPr txBox="1">
            <a:spLocks noGrp="1"/>
          </p:cNvSpPr>
          <p:nvPr>
            <p:ph type="title" idx="4294967295"/>
          </p:nvPr>
        </p:nvSpPr>
        <p:spPr>
          <a:xfrm>
            <a:off x="0" y="925546"/>
            <a:ext cx="9575642" cy="936702"/>
          </a:xfrm>
        </p:spPr>
        <p:txBody>
          <a:bodyPr/>
          <a:lstStyle/>
          <a:p>
            <a:pPr lvl="0" algn="l">
              <a:spcBef>
                <a:spcPts val="1415"/>
              </a:spcBef>
            </a:pP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r>
              <a:rPr lang="fr-FR" sz="1900" b="1">
                <a:latin typeface="Marianne" pitchFamily="2"/>
              </a:rPr>
              <a:t>- </a:t>
            </a:r>
            <a:r>
              <a:rPr lang="fr-FR" sz="1900">
                <a:latin typeface="Marianne" pitchFamily="2"/>
              </a:rPr>
              <a:t>Elle assure la coordination administrative  pour les questions relevant de sa compétence, elle est notamment chargée d’élaborer un plan national pluriannuel de lutte contre la corruption</a:t>
            </a:r>
            <a:br>
              <a:rPr lang="fr-FR" sz="1900">
                <a:latin typeface="Marianne" pitchFamily="2"/>
              </a:rPr>
            </a:br>
            <a:br>
              <a:rPr lang="fr-FR" sz="1900" b="1">
                <a:latin typeface="Marianne" pitchFamily="2"/>
              </a:rPr>
            </a:br>
            <a:r>
              <a:rPr lang="fr-FR" sz="1900" b="1">
                <a:latin typeface="Marianne" pitchFamily="2"/>
              </a:rPr>
              <a:t>- </a:t>
            </a:r>
            <a:r>
              <a:rPr lang="fr-FR" sz="1900">
                <a:latin typeface="Marianne" pitchFamily="2"/>
              </a:rPr>
              <a:t>Elle assiste les autorités françaises compétentes pour la définition et la mise en œuvre de la position française au sein des organisations internationales (OCDE, GRECO, ONUDC, G20), ainsi qu’à des actions de coopération, d’appui et de soutien techniques auprès d’autorités étrangères anticorruption </a:t>
            </a:r>
            <a:br>
              <a:rPr lang="fr-FR" sz="1900" b="1">
                <a:latin typeface="Marianne" pitchFamily="2"/>
              </a:rPr>
            </a:br>
            <a:br>
              <a:rPr lang="fr-FR" sz="1900" b="1">
                <a:latin typeface="Marianne" pitchFamily="2"/>
              </a:rPr>
            </a:br>
            <a:r>
              <a:rPr lang="fr-FR" sz="1900" b="1">
                <a:latin typeface="Marianne" pitchFamily="2"/>
              </a:rPr>
              <a:t>- </a:t>
            </a:r>
            <a:r>
              <a:rPr lang="fr-FR" sz="1900">
                <a:latin typeface="Marianne" pitchFamily="2"/>
              </a:rPr>
              <a:t>Elle conseille et assiste les personnes confrontées à des faits ou à des risques de corruption, notamment dans la mise en œuvre des programmes de conformité anticorruption</a:t>
            </a:r>
            <a:br>
              <a:rPr lang="fr-FR" sz="1900">
                <a:latin typeface="Marianne" pitchFamily="2"/>
              </a:rPr>
            </a:br>
            <a:br>
              <a:rPr lang="fr-FR" sz="1900">
                <a:latin typeface="Marianne" pitchFamily="2"/>
              </a:rPr>
            </a:br>
            <a:r>
              <a:rPr lang="fr-FR" sz="1900">
                <a:latin typeface="Marianne" pitchFamily="2"/>
              </a:rPr>
              <a:t>- Elle contrôle l’existence et l’efficacité des mécanismes de prévention mis en œuvre par les administrations publiques et les grandes entreprises privées ou publiques</a:t>
            </a:r>
            <a:br>
              <a:rPr lang="fr-FR" sz="1900">
                <a:latin typeface="Marianne" pitchFamily="2"/>
              </a:rPr>
            </a:br>
            <a:br>
              <a:rPr lang="fr-FR" sz="1900">
                <a:latin typeface="Marianne" pitchFamily="2"/>
              </a:rPr>
            </a:br>
            <a:r>
              <a:rPr lang="fr-FR" sz="1900">
                <a:latin typeface="Marianne" pitchFamily="2"/>
              </a:rPr>
              <a:t>- A la demande du procureur, elle définit et propose le contenu des programmes de conformité anticorruption intégrés aux conventions judiciaires d’intérêt public et veille à leur déroulement</a:t>
            </a:r>
            <a:br>
              <a:rPr lang="fr-FR" sz="1900">
                <a:latin typeface="Marianne" pitchFamily="2"/>
              </a:rPr>
            </a:br>
            <a:br>
              <a:rPr lang="fr-FR" sz="1900">
                <a:latin typeface="Marianne" pitchFamily="2"/>
              </a:rPr>
            </a:br>
            <a:r>
              <a:rPr lang="fr-FR" sz="1900">
                <a:latin typeface="Marianne" pitchFamily="2"/>
              </a:rPr>
              <a:t>- Elle recueille et  traite (ou oriente) des signalements externes</a:t>
            </a:r>
            <a:br>
              <a:rPr lang="fr-FR" sz="1800" b="1">
                <a:latin typeface="Marianne" pitchFamily="2"/>
              </a:rPr>
            </a:br>
            <a:endParaRPr lang="fr-FR"/>
          </a:p>
        </p:txBody>
      </p:sp>
      <p:sp>
        <p:nvSpPr>
          <p:cNvPr id="3" name="Espace réservé du texte 2">
            <a:extLst>
              <a:ext uri="{FF2B5EF4-FFF2-40B4-BE49-F238E27FC236}">
                <a16:creationId xmlns:a16="http://schemas.microsoft.com/office/drawing/2014/main" id="{6066A2B7-6D2D-7894-022C-FBA98D5A7F0A}"/>
              </a:ext>
            </a:extLst>
          </p:cNvPr>
          <p:cNvSpPr txBox="1">
            <a:spLocks noGrp="1"/>
          </p:cNvSpPr>
          <p:nvPr>
            <p:ph type="body" idx="4294967295"/>
          </p:nvPr>
        </p:nvSpPr>
        <p:spPr>
          <a:xfrm>
            <a:off x="503998" y="0"/>
            <a:ext cx="8863023" cy="925546"/>
          </a:xfrm>
        </p:spPr>
        <p:txBody>
          <a:bodyPr/>
          <a:lstStyle/>
          <a:p>
            <a:pPr lvl="0"/>
            <a:r>
              <a:rPr lang="pt-BR" sz="2400">
                <a:solidFill>
                  <a:srgbClr val="215F9A"/>
                </a:solidFill>
              </a:rPr>
              <a:t>Uma missão que se traduz em 6 ações</a:t>
            </a:r>
          </a:p>
          <a:p>
            <a:pPr lvl="0"/>
            <a:r>
              <a:rPr lang="pt-BR" sz="2400"/>
              <a:t>Une mission qui se traduit en 6 actions</a:t>
            </a:r>
            <a:endParaRPr lang="fr-FR"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purl.oclc.org/ooxml/drawingml/main" xmlns:r="http://purl.oclc.org/ooxml/officeDocument/relationships" xmlns:p="http://purl.oclc.org/ooxml/presentationml/main">
  <p:cSld name="Slide28">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E0007B-3D43-0303-62FF-A4CB040F4D82}"/>
              </a:ext>
            </a:extLst>
          </p:cNvPr>
          <p:cNvSpPr txBox="1">
            <a:spLocks noGrp="1"/>
          </p:cNvSpPr>
          <p:nvPr>
            <p:ph type="title" idx="4294967295"/>
          </p:nvPr>
        </p:nvSpPr>
        <p:spPr>
          <a:xfrm>
            <a:off x="503998" y="0"/>
            <a:ext cx="9071643" cy="1126275"/>
          </a:xfrm>
        </p:spPr>
        <p:txBody>
          <a:bodyPr/>
          <a:lstStyle/>
          <a:p>
            <a:pPr lvl="0" algn="l">
              <a:spcBef>
                <a:spcPts val="1415"/>
              </a:spcBef>
            </a:pP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pt-BR" sz="1800" b="1">
                <a:solidFill>
                  <a:srgbClr val="4472C4"/>
                </a:solidFill>
                <a:latin typeface="Marianne" pitchFamily="2"/>
              </a:rPr>
            </a:br>
            <a:br>
              <a:rPr lang="fr-FR" sz="1800" b="1">
                <a:latin typeface="Marianne" pitchFamily="2"/>
              </a:rPr>
            </a:br>
            <a:br>
              <a:rPr lang="fr-FR" sz="2000" b="1">
                <a:solidFill>
                  <a:srgbClr val="215F9A"/>
                </a:solidFill>
                <a:latin typeface="Marianne" pitchFamily="2"/>
              </a:rPr>
            </a:br>
            <a:br>
              <a:rPr lang="fr-FR" sz="2000" b="1">
                <a:solidFill>
                  <a:srgbClr val="215F9A"/>
                </a:solidFill>
                <a:latin typeface="Marianne" pitchFamily="2"/>
              </a:rPr>
            </a:br>
            <a:br>
              <a:rPr lang="fr-FR" sz="2000" b="1">
                <a:solidFill>
                  <a:srgbClr val="215F9A"/>
                </a:solidFill>
                <a:latin typeface="Marianne" pitchFamily="2"/>
              </a:rPr>
            </a:br>
            <a:r>
              <a:rPr lang="fr-FR" sz="2000" b="1">
                <a:solidFill>
                  <a:srgbClr val="215F9A"/>
                </a:solidFill>
                <a:latin typeface="Marianne" pitchFamily="2"/>
              </a:rPr>
              <a:t>- </a:t>
            </a:r>
            <a:r>
              <a:rPr lang="pt-BR" sz="2000">
                <a:solidFill>
                  <a:srgbClr val="215F9A"/>
                </a:solidFill>
                <a:latin typeface="Marianne" pitchFamily="2"/>
              </a:rPr>
              <a:t>É responsável pela coordenação administrativa em assuntos de sua competência e, em especial, pela elaboração de um plano nacional plurianual anticorrupção.</a:t>
            </a:r>
            <a:br>
              <a:rPr lang="pt-BR" sz="2000">
                <a:solidFill>
                  <a:srgbClr val="215F9A"/>
                </a:solidFill>
                <a:latin typeface="Marianne" pitchFamily="2"/>
              </a:rPr>
            </a:br>
            <a:br>
              <a:rPr lang="pt-BR" sz="2000">
                <a:solidFill>
                  <a:srgbClr val="215F9A"/>
                </a:solidFill>
                <a:latin typeface="Marianne" pitchFamily="2"/>
              </a:rPr>
            </a:br>
            <a:r>
              <a:rPr lang="pt-BR" sz="2000">
                <a:solidFill>
                  <a:srgbClr val="215F9A"/>
                </a:solidFill>
                <a:latin typeface="Marianne" pitchFamily="2"/>
              </a:rPr>
              <a:t>- Auxilia as autoridades francesas competentes na definição e na implementação da posição francesa em organizações internacionais (OCDE, GRECO, UNODC, G20), bem como na cooperação, no apoio e na assistência técnica a autoridades anticorrupção estrangeiras, </a:t>
            </a:r>
            <a:br>
              <a:rPr lang="pt-BR" sz="2000">
                <a:solidFill>
                  <a:srgbClr val="215F9A"/>
                </a:solidFill>
                <a:latin typeface="Marianne" pitchFamily="2"/>
              </a:rPr>
            </a:br>
            <a:br>
              <a:rPr lang="pt-BR" sz="2000">
                <a:solidFill>
                  <a:srgbClr val="215F9A"/>
                </a:solidFill>
                <a:latin typeface="Marianne" pitchFamily="2"/>
              </a:rPr>
            </a:br>
            <a:r>
              <a:rPr lang="pt-BR" sz="2000">
                <a:solidFill>
                  <a:srgbClr val="215F9A"/>
                </a:solidFill>
                <a:latin typeface="Marianne" pitchFamily="2"/>
              </a:rPr>
              <a:t>- Ele aconselha e auxilia pessoas que enfrentam a corrupção ou o risco de corrupção, especialmente na implementação de programas de conformidade anticorrupção.</a:t>
            </a:r>
            <a:br>
              <a:rPr lang="pt-BR" sz="2000">
                <a:solidFill>
                  <a:srgbClr val="215F9A"/>
                </a:solidFill>
                <a:latin typeface="Marianne" pitchFamily="2"/>
              </a:rPr>
            </a:br>
            <a:br>
              <a:rPr lang="pt-BR" sz="2000">
                <a:solidFill>
                  <a:srgbClr val="215F9A"/>
                </a:solidFill>
                <a:latin typeface="Marianne" pitchFamily="2"/>
              </a:rPr>
            </a:br>
            <a:r>
              <a:rPr lang="pt-BR" sz="2000">
                <a:solidFill>
                  <a:srgbClr val="215F9A"/>
                </a:solidFill>
                <a:latin typeface="Marianne" pitchFamily="2"/>
              </a:rPr>
              <a:t>- Monitora a existência e a eficácia de mecanismos preventivos implementados por administrações públicas e grandes empresas públicas ou privadas</a:t>
            </a:r>
            <a:br>
              <a:rPr lang="pt-BR" sz="2000">
                <a:solidFill>
                  <a:srgbClr val="215F9A"/>
                </a:solidFill>
                <a:latin typeface="Marianne" pitchFamily="2"/>
              </a:rPr>
            </a:br>
            <a:br>
              <a:rPr lang="pt-BR" sz="2000">
                <a:solidFill>
                  <a:srgbClr val="215F9A"/>
                </a:solidFill>
                <a:latin typeface="Marianne" pitchFamily="2"/>
              </a:rPr>
            </a:br>
            <a:r>
              <a:rPr lang="pt-BR" sz="2000">
                <a:solidFill>
                  <a:srgbClr val="215F9A"/>
                </a:solidFill>
                <a:latin typeface="Marianne" pitchFamily="2"/>
              </a:rPr>
              <a:t> - Define e propõe, a pedido do Ministério Público, o conteúdo de programas de conformidade anticorrupção integrados a acordos judiciais de interesse público e monitora sua implementação </a:t>
            </a:r>
            <a:br>
              <a:rPr lang="pt-BR" sz="2000">
                <a:solidFill>
                  <a:srgbClr val="215F9A"/>
                </a:solidFill>
                <a:latin typeface="Marianne" pitchFamily="2"/>
              </a:rPr>
            </a:br>
            <a:br>
              <a:rPr lang="pt-BR" sz="2000">
                <a:solidFill>
                  <a:srgbClr val="215F9A"/>
                </a:solidFill>
                <a:latin typeface="Marianne" pitchFamily="2"/>
              </a:rPr>
            </a:br>
            <a:r>
              <a:rPr lang="pt-BR" sz="2000">
                <a:solidFill>
                  <a:srgbClr val="215F9A"/>
                </a:solidFill>
                <a:latin typeface="Marianne" pitchFamily="2"/>
              </a:rPr>
              <a:t>-Coleta e processa (ou orienta) relatórios externos</a:t>
            </a:r>
            <a:br>
              <a:rPr lang="fr-FR" sz="1800" b="1">
                <a:latin typeface="Marianne" pitchFamily="2"/>
              </a:rPr>
            </a:br>
            <a:endParaRPr lang="fr-FR"/>
          </a:p>
        </p:txBody>
      </p:sp>
      <p:sp>
        <p:nvSpPr>
          <p:cNvPr id="3" name="Espace réservé du texte 2">
            <a:extLst>
              <a:ext uri="{FF2B5EF4-FFF2-40B4-BE49-F238E27FC236}">
                <a16:creationId xmlns:a16="http://schemas.microsoft.com/office/drawing/2014/main" id="{9A82C0EE-8876-FA01-BA54-8214D2D4442B}"/>
              </a:ext>
            </a:extLst>
          </p:cNvPr>
          <p:cNvSpPr txBox="1">
            <a:spLocks noGrp="1"/>
          </p:cNvSpPr>
          <p:nvPr>
            <p:ph type="body" idx="4294967295"/>
          </p:nvPr>
        </p:nvSpPr>
        <p:spPr>
          <a:xfrm>
            <a:off x="503998" y="130631"/>
            <a:ext cx="8863023" cy="847493"/>
          </a:xfrm>
        </p:spPr>
        <p:txBody>
          <a:bodyPr/>
          <a:lstStyle/>
          <a:p>
            <a:pPr lvl="0"/>
            <a:r>
              <a:rPr lang="pt-BR">
                <a:solidFill>
                  <a:srgbClr val="215F9A"/>
                </a:solidFill>
              </a:rPr>
              <a:t>Uma missão que se traduz em 6 ações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purl.oclc.org/ooxml/drawingml/main" xmlns:r="http://purl.oclc.org/ooxml/officeDocument/relationships" xmlns:p="http://purl.oclc.org/ooxml/presentationml/main">
  <p:cSld name="Slide12">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34E4C3-8655-46AD-C349-8953ADBD5E1D}"/>
              </a:ext>
            </a:extLst>
          </p:cNvPr>
          <p:cNvSpPr txBox="1">
            <a:spLocks noGrp="1"/>
          </p:cNvSpPr>
          <p:nvPr>
            <p:ph type="title" idx="4294967295"/>
          </p:nvPr>
        </p:nvSpPr>
        <p:spPr>
          <a:xfrm>
            <a:off x="503998" y="0"/>
            <a:ext cx="9071643" cy="1387217"/>
          </a:xfrm>
        </p:spPr>
        <p:txBody>
          <a:bodyPr/>
          <a:lstStyle/>
          <a:p>
            <a:pPr lvl="0"/>
            <a:br>
              <a:rPr lang="fr-FR">
                <a:latin typeface="Marianne" pitchFamily="2"/>
              </a:rPr>
            </a:br>
            <a:br>
              <a:rPr lang="fr-FR">
                <a:latin typeface="Marianne" pitchFamily="2"/>
              </a:rPr>
            </a:br>
            <a:r>
              <a:rPr lang="fr-FR" sz="3200">
                <a:latin typeface="Marianne" pitchFamily="2"/>
              </a:rPr>
              <a:t>Les missions de conseil et d’assistance</a:t>
            </a:r>
            <a:br>
              <a:rPr lang="fr-FR" sz="3200">
                <a:latin typeface="Marianne" pitchFamily="2"/>
              </a:rPr>
            </a:br>
            <a:r>
              <a:rPr lang="fr-FR" sz="3200">
                <a:solidFill>
                  <a:srgbClr val="215F9A"/>
                </a:solidFill>
                <a:latin typeface="Marianne" pitchFamily="2"/>
              </a:rPr>
              <a:t>Orientação e assistência</a:t>
            </a:r>
            <a:br>
              <a:rPr lang="fr-FR">
                <a:latin typeface="Marianne" pitchFamily="2"/>
              </a:rPr>
            </a:br>
            <a:br>
              <a:rPr lang="fr-FR">
                <a:latin typeface="Marianne" pitchFamily="2"/>
              </a:rPr>
            </a:br>
            <a:endParaRPr lang="fr-FR"/>
          </a:p>
        </p:txBody>
      </p:sp>
      <p:sp>
        <p:nvSpPr>
          <p:cNvPr id="3" name="Espace réservé du texte 2">
            <a:extLst>
              <a:ext uri="{FF2B5EF4-FFF2-40B4-BE49-F238E27FC236}">
                <a16:creationId xmlns:a16="http://schemas.microsoft.com/office/drawing/2014/main" id="{4A920371-CB64-47AA-F8AC-F4637FAE9DA9}"/>
              </a:ext>
            </a:extLst>
          </p:cNvPr>
          <p:cNvSpPr txBox="1">
            <a:spLocks noGrp="1"/>
          </p:cNvSpPr>
          <p:nvPr>
            <p:ph type="body" idx="4294967295"/>
          </p:nvPr>
        </p:nvSpPr>
        <p:spPr>
          <a:xfrm>
            <a:off x="503998" y="4249536"/>
            <a:ext cx="7904018" cy="2318534"/>
          </a:xfrm>
        </p:spPr>
        <p:txBody>
          <a:bodyPr/>
          <a:lstStyle/>
          <a:p>
            <a:pPr lvl="0" algn="l"/>
            <a:r>
              <a:rPr lang="fr-FR" sz="2000">
                <a:latin typeface="Marianne" pitchFamily="2"/>
              </a:rPr>
              <a:t>L’AFA </a:t>
            </a:r>
          </a:p>
          <a:p>
            <a:pPr lvl="0" algn="l">
              <a:buSzPct val="100%"/>
              <a:buFont typeface="Arial" pitchFamily="34"/>
              <a:buChar char="•"/>
            </a:pPr>
            <a:r>
              <a:rPr lang="fr-FR" sz="2000">
                <a:latin typeface="Marianne" pitchFamily="2"/>
              </a:rPr>
              <a:t>Elabore des recommandations et des guides pratiques qui, avec la loi Sapin II et ses décrets d’application, constituent le « référentiel anticorruption français » ;</a:t>
            </a:r>
          </a:p>
          <a:p>
            <a:pPr lvl="0" algn="l">
              <a:buSzPct val="100%"/>
              <a:buFont typeface="Arial" pitchFamily="34"/>
              <a:buChar char="•"/>
            </a:pPr>
            <a:r>
              <a:rPr lang="fr-FR" sz="2000">
                <a:latin typeface="Marianne" pitchFamily="2"/>
              </a:rPr>
              <a:t>Mène des actions de sensibilisation et de formation auprès de tous types d’acteurs,  publics ou privés ;</a:t>
            </a:r>
          </a:p>
          <a:p>
            <a:pPr lvl="0" algn="l">
              <a:buSzPct val="100%"/>
              <a:buFont typeface="Arial" pitchFamily="34"/>
              <a:buChar char="•"/>
            </a:pPr>
            <a:r>
              <a:rPr lang="fr-FR" sz="2000">
                <a:latin typeface="Marianne" pitchFamily="2"/>
              </a:rPr>
              <a:t>Apporte un appui aux acteurs publics ou privés pour la mise en œuvre de leur dispositif anticorruption et répond à leurs demandes ;</a:t>
            </a:r>
          </a:p>
        </p:txBody>
      </p:sp>
      <p:sp>
        <p:nvSpPr>
          <p:cNvPr id="4" name="ZoneTexte 4">
            <a:extLst>
              <a:ext uri="{FF2B5EF4-FFF2-40B4-BE49-F238E27FC236}">
                <a16:creationId xmlns:a16="http://schemas.microsoft.com/office/drawing/2014/main" id="{10D3B4D3-4A31-A50F-5274-16AF017D8775}"/>
              </a:ext>
            </a:extLst>
          </p:cNvPr>
          <p:cNvSpPr txBox="1"/>
          <p:nvPr/>
        </p:nvSpPr>
        <p:spPr>
          <a:xfrm>
            <a:off x="2219093" y="3880201"/>
            <a:ext cx="723713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0" cap="none" spc="0" baseline="0%">
              <a:solidFill>
                <a:srgbClr val="000000"/>
              </a:solidFill>
              <a:uFillTx/>
              <a:latin typeface="Marianne" pitchFamily="2"/>
            </a:endParaRPr>
          </a:p>
        </p:txBody>
      </p:sp>
      <p:sp>
        <p:nvSpPr>
          <p:cNvPr id="5" name="ZoneTexte 5">
            <a:extLst>
              <a:ext uri="{FF2B5EF4-FFF2-40B4-BE49-F238E27FC236}">
                <a16:creationId xmlns:a16="http://schemas.microsoft.com/office/drawing/2014/main" id="{A7D6F0EB-6A35-3B50-8134-DA5CC1918EB3}"/>
              </a:ext>
            </a:extLst>
          </p:cNvPr>
          <p:cNvSpPr txBox="1"/>
          <p:nvPr/>
        </p:nvSpPr>
        <p:spPr>
          <a:xfrm>
            <a:off x="379137" y="1563477"/>
            <a:ext cx="7181386" cy="341631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A AFA </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 Elabora recomendações e guias práticos que, juntamente com a Lei Sapin II e seus decretos de implementação, constituem a “estrutura de referência francesa anticorrupção”;</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 Realiza iniciativas de conscientização e treinamento para todos os tipos de agentes públicos e privados;</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 Oferece suporte a agentes públicos e privados na implementação de suas medidas anticorrupção e responde às suas solicitações;</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1800" b="0" i="0" u="none" strike="noStrike" kern="1200" cap="none" spc="0" baseline="0%">
              <a:solidFill>
                <a:srgbClr val="4472C4"/>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1800" b="0" i="0" u="none" strike="noStrike" kern="1200" cap="none" spc="0" baseline="0%">
              <a:solidFill>
                <a:srgbClr val="4472C4"/>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4472C4"/>
              </a:solidFill>
              <a:uFillTx/>
              <a:latin typeface="Marianne" pitchFamily="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purl.oclc.org/ooxml/drawingml/main" xmlns:r="http://purl.oclc.org/ooxml/officeDocument/relationships" xmlns:p="http://purl.oclc.org/ooxml/presentationml/main">
  <p:cSld name="Slide16">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426D28-AFD7-4FAC-E836-1274F047285E}"/>
              </a:ext>
            </a:extLst>
          </p:cNvPr>
          <p:cNvSpPr txBox="1">
            <a:spLocks noGrp="1"/>
          </p:cNvSpPr>
          <p:nvPr>
            <p:ph type="title" idx="4294967295"/>
          </p:nvPr>
        </p:nvSpPr>
        <p:spPr/>
        <p:txBody>
          <a:bodyPr/>
          <a:lstStyle/>
          <a:p>
            <a:pPr lvl="0"/>
            <a:br>
              <a:rPr lang="fr-FR">
                <a:latin typeface="Marianne" pitchFamily="2"/>
              </a:rPr>
            </a:br>
            <a:br>
              <a:rPr lang="fr-FR">
                <a:latin typeface="Marianne" pitchFamily="2"/>
              </a:rPr>
            </a:br>
            <a:r>
              <a:rPr lang="fr-FR">
                <a:latin typeface="Marianne" pitchFamily="2"/>
              </a:rPr>
              <a:t>Des missions administratives de contrôle</a:t>
            </a:r>
            <a:br>
              <a:rPr lang="fr-FR">
                <a:latin typeface="Marianne" pitchFamily="2"/>
              </a:rPr>
            </a:br>
            <a:br>
              <a:rPr lang="fr-FR">
                <a:latin typeface="Marianne" pitchFamily="2"/>
              </a:rPr>
            </a:br>
            <a:endParaRPr lang="fr-FR"/>
          </a:p>
        </p:txBody>
      </p:sp>
      <p:sp>
        <p:nvSpPr>
          <p:cNvPr id="3" name="Espace réservé du texte 2">
            <a:extLst>
              <a:ext uri="{FF2B5EF4-FFF2-40B4-BE49-F238E27FC236}">
                <a16:creationId xmlns:a16="http://schemas.microsoft.com/office/drawing/2014/main" id="{DE03E9A7-A904-6037-004B-50C58324A604}"/>
              </a:ext>
            </a:extLst>
          </p:cNvPr>
          <p:cNvSpPr txBox="1">
            <a:spLocks noGrp="1"/>
          </p:cNvSpPr>
          <p:nvPr>
            <p:ph type="body" idx="4294967295"/>
          </p:nvPr>
        </p:nvSpPr>
        <p:spPr>
          <a:xfrm>
            <a:off x="379137" y="2107582"/>
            <a:ext cx="8028880" cy="5263377"/>
          </a:xfrm>
        </p:spPr>
        <p:txBody>
          <a:bodyPr/>
          <a:lstStyle/>
          <a:p>
            <a:pPr lvl="0" algn="l"/>
            <a:r>
              <a:rPr lang="fr-FR" sz="2000" b="1">
                <a:latin typeface="Marianne" pitchFamily="2"/>
              </a:rPr>
              <a:t>L’AFA contrôle, en application des articles 3 et 17 de la loi, </a:t>
            </a:r>
            <a:r>
              <a:rPr lang="fr-FR" sz="2000" b="1" u="sng">
                <a:latin typeface="Marianne" pitchFamily="2"/>
              </a:rPr>
              <a:t>l’existence et l’efficacité des dispositifs anticorruption</a:t>
            </a:r>
            <a:r>
              <a:rPr lang="fr-FR" sz="2000" b="1">
                <a:latin typeface="Marianne" pitchFamily="2"/>
              </a:rPr>
              <a:t> mis en place par les acteurs publics et les grandes entreprises. </a:t>
            </a:r>
          </a:p>
          <a:p>
            <a:pPr lvl="0" algn="l"/>
            <a:endParaRPr lang="fr-FR" sz="2000" b="1">
              <a:latin typeface="Marianne" pitchFamily="2"/>
            </a:endParaRPr>
          </a:p>
          <a:p>
            <a:pPr lvl="0" algn="l"/>
            <a:r>
              <a:rPr lang="fr-FR" sz="2000" b="1">
                <a:latin typeface="Marianne" pitchFamily="2"/>
              </a:rPr>
              <a:t>L’AFA peut contrôler toutes les administrations publiques, sans condition de seuil (Etat, régions, départements, association ou fondations reconnues d’utilité publique…)</a:t>
            </a:r>
          </a:p>
          <a:p>
            <a:pPr lvl="0" algn="l"/>
            <a:endParaRPr lang="fr-FR" sz="2000" b="1">
              <a:latin typeface="Marianne" pitchFamily="2"/>
            </a:endParaRPr>
          </a:p>
          <a:p>
            <a:pPr lvl="0" algn="l"/>
            <a:r>
              <a:rPr lang="fr-FR" sz="2000" b="1">
                <a:latin typeface="Marianne" pitchFamily="2"/>
              </a:rPr>
              <a:t>Elle peut contrôler toutes les entreprises (acteurs économiques) privées ou publiques et tous les groupes dont la mère est installée en France, à condition qu’ils emploient au moins 500 salariés et réalisent un chiffre d’affaires supérieur à 100 millions d’euros. Ces deux conditions sont cumulatives.</a:t>
            </a:r>
            <a:endParaRPr lang="fr-FR" sz="2000" b="1">
              <a:latin typeface="inherit"/>
            </a:endParaRPr>
          </a:p>
          <a:p>
            <a:pPr lvl="0" algn="l"/>
            <a:endParaRPr lang="fr-FR" sz="1100" b="1">
              <a:latin typeface="inherit"/>
            </a:endParaRPr>
          </a:p>
        </p:txBody>
      </p:sp>
      <p:sp>
        <p:nvSpPr>
          <p:cNvPr id="4" name="ZoneTexte 4">
            <a:extLst>
              <a:ext uri="{FF2B5EF4-FFF2-40B4-BE49-F238E27FC236}">
                <a16:creationId xmlns:a16="http://schemas.microsoft.com/office/drawing/2014/main" id="{61844A9A-EAC4-0A7A-1753-7B1037D9EDC6}"/>
              </a:ext>
            </a:extLst>
          </p:cNvPr>
          <p:cNvSpPr txBox="1"/>
          <p:nvPr/>
        </p:nvSpPr>
        <p:spPr>
          <a:xfrm>
            <a:off x="2219093" y="3880201"/>
            <a:ext cx="723713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0" cap="none" spc="0" baseline="0%">
              <a:solidFill>
                <a:srgbClr val="000000"/>
              </a:solidFill>
              <a:uFillTx/>
              <a:latin typeface="Marianne" pitchFamily="2"/>
            </a:endParaRPr>
          </a:p>
        </p:txBody>
      </p:sp>
    </p:spTree>
  </p:cSld>
  <p:clrMapOvr>
    <a:masterClrMapping/>
  </p:clrMapOvr>
</p:sld>
</file>

<file path=ppt/slides/slide16.xml><?xml version="1.0" encoding="utf-8"?>
<p:sld xmlns:a="http://purl.oclc.org/ooxml/drawingml/main" xmlns:r="http://purl.oclc.org/ooxml/officeDocument/relationships" xmlns:p="http://purl.oclc.org/ooxml/presentationml/main">
  <p:cSld name="Slide23">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4A1553-0C05-AB16-1DC0-C61A4E925600}"/>
              </a:ext>
            </a:extLst>
          </p:cNvPr>
          <p:cNvSpPr txBox="1">
            <a:spLocks noGrp="1"/>
          </p:cNvSpPr>
          <p:nvPr>
            <p:ph type="title" idx="4294967295"/>
          </p:nvPr>
        </p:nvSpPr>
        <p:spPr/>
        <p:txBody>
          <a:bodyPr/>
          <a:lstStyle/>
          <a:p>
            <a:pPr lvl="0"/>
            <a:br>
              <a:rPr lang="fr-FR">
                <a:latin typeface="Marianne" pitchFamily="2"/>
              </a:rPr>
            </a:br>
            <a:br>
              <a:rPr lang="fr-FR">
                <a:latin typeface="Marianne" pitchFamily="2"/>
              </a:rPr>
            </a:br>
            <a:r>
              <a:rPr lang="fr-FR">
                <a:solidFill>
                  <a:srgbClr val="215F9A"/>
                </a:solidFill>
                <a:latin typeface="Marianne" pitchFamily="2"/>
              </a:rPr>
              <a:t>Missões de controle administrativo</a:t>
            </a:r>
            <a:br>
              <a:rPr lang="fr-FR">
                <a:latin typeface="Marianne" pitchFamily="2"/>
              </a:rPr>
            </a:br>
            <a:br>
              <a:rPr lang="fr-FR">
                <a:latin typeface="Marianne" pitchFamily="2"/>
              </a:rPr>
            </a:br>
            <a:endParaRPr lang="fr-FR"/>
          </a:p>
        </p:txBody>
      </p:sp>
      <p:sp>
        <p:nvSpPr>
          <p:cNvPr id="3" name="Espace réservé du texte 2">
            <a:extLst>
              <a:ext uri="{FF2B5EF4-FFF2-40B4-BE49-F238E27FC236}">
                <a16:creationId xmlns:a16="http://schemas.microsoft.com/office/drawing/2014/main" id="{5D8A2534-F21D-DB43-DACF-899DEAE9EC5D}"/>
              </a:ext>
            </a:extLst>
          </p:cNvPr>
          <p:cNvSpPr txBox="1">
            <a:spLocks noGrp="1"/>
          </p:cNvSpPr>
          <p:nvPr>
            <p:ph type="body" idx="4294967295"/>
          </p:nvPr>
        </p:nvSpPr>
        <p:spPr>
          <a:xfrm>
            <a:off x="379137" y="2107582"/>
            <a:ext cx="8028880" cy="5263377"/>
          </a:xfrm>
        </p:spPr>
        <p:txBody>
          <a:bodyPr/>
          <a:lstStyle/>
          <a:p>
            <a:pPr lvl="0" algn="l" hangingPunct="1">
              <a:spcBef>
                <a:spcPts val="0"/>
              </a:spcBef>
            </a:pPr>
            <a:r>
              <a:rPr lang="pt-BR" sz="2000">
                <a:solidFill>
                  <a:srgbClr val="215F9A"/>
                </a:solidFill>
                <a:latin typeface="Marianne" pitchFamily="2"/>
              </a:rPr>
              <a:t>De acordo com os artigos 3 e 17 da Lei, a AFA </a:t>
            </a:r>
          </a:p>
          <a:p>
            <a:pPr lvl="0" algn="l" hangingPunct="1">
              <a:spcBef>
                <a:spcPts val="0"/>
              </a:spcBef>
            </a:pPr>
            <a:endParaRPr lang="pt-BR" sz="2000">
              <a:solidFill>
                <a:srgbClr val="215F9A"/>
              </a:solidFill>
              <a:latin typeface="Marianne" pitchFamily="2"/>
            </a:endParaRPr>
          </a:p>
          <a:p>
            <a:pPr marL="285750" lvl="0" indent="-285750" algn="l" hangingPunct="1">
              <a:spcBef>
                <a:spcPts val="0"/>
              </a:spcBef>
              <a:buSzPct val="100%"/>
              <a:buChar char="-"/>
            </a:pPr>
            <a:r>
              <a:rPr lang="pt-BR" sz="2000">
                <a:solidFill>
                  <a:srgbClr val="215F9A"/>
                </a:solidFill>
                <a:latin typeface="Marianne" pitchFamily="2"/>
              </a:rPr>
              <a:t>audita a existência e a eficácia das medidas anticorrupção implementadas por órgãos públicos e grandes empresas. </a:t>
            </a:r>
          </a:p>
          <a:p>
            <a:pPr marL="285750" lvl="0" indent="-285750" algn="l" hangingPunct="1">
              <a:spcBef>
                <a:spcPts val="0"/>
              </a:spcBef>
              <a:buSzPct val="100%"/>
              <a:buChar char="-"/>
            </a:pPr>
            <a:endParaRPr lang="pt-BR" sz="2000">
              <a:solidFill>
                <a:srgbClr val="215F9A"/>
              </a:solidFill>
              <a:latin typeface="Marianne" pitchFamily="2"/>
            </a:endParaRPr>
          </a:p>
          <a:p>
            <a:pPr marL="285750" lvl="0" indent="-285750" algn="l" hangingPunct="1">
              <a:spcBef>
                <a:spcPts val="0"/>
              </a:spcBef>
              <a:buSzPct val="100%"/>
              <a:buChar char="-"/>
            </a:pPr>
            <a:r>
              <a:rPr lang="pt-BR" sz="2000">
                <a:solidFill>
                  <a:srgbClr val="215F9A"/>
                </a:solidFill>
                <a:latin typeface="Marianne" pitchFamily="2"/>
              </a:rPr>
              <a:t>A AFA pode auditar todas as administrações públicas (Estado, regiões, departamentos, associações ou fundações reconhecidas como de interesse público, etc.).</a:t>
            </a:r>
          </a:p>
          <a:p>
            <a:pPr marL="285750" lvl="0" indent="-285750" algn="l" hangingPunct="1">
              <a:spcBef>
                <a:spcPts val="0"/>
              </a:spcBef>
              <a:buSzPct val="100%"/>
              <a:buChar char="-"/>
            </a:pPr>
            <a:endParaRPr lang="pt-BR" sz="2000">
              <a:solidFill>
                <a:srgbClr val="215F9A"/>
              </a:solidFill>
              <a:latin typeface="Marianne" pitchFamily="2"/>
            </a:endParaRPr>
          </a:p>
          <a:p>
            <a:pPr marL="285750" lvl="0" indent="-285750" algn="l" hangingPunct="1">
              <a:spcBef>
                <a:spcPts val="0"/>
              </a:spcBef>
              <a:buSzPct val="100%"/>
              <a:buChar char="-"/>
            </a:pPr>
            <a:r>
              <a:rPr lang="pt-BR" sz="2000">
                <a:solidFill>
                  <a:srgbClr val="215F9A"/>
                </a:solidFill>
                <a:latin typeface="Marianne" pitchFamily="2"/>
              </a:rPr>
              <a:t>Ela pode auditar todas as empresas privadas ou públicas (agentes econômicos) e todos os grupos cuja matriz esteja sediada na França, desde que tenham pelo menos 500 funcionários e um faturamento superior a 100 milhões de euros. Essas duas condições são cumulativas.</a:t>
            </a:r>
            <a:endParaRPr lang="fr-FR" sz="2000">
              <a:solidFill>
                <a:srgbClr val="215F9A"/>
              </a:solidFill>
              <a:latin typeface="Marianne" pitchFamily="2"/>
            </a:endParaRPr>
          </a:p>
          <a:p>
            <a:pPr lvl="0" algn="l"/>
            <a:endParaRPr lang="fr-FR" sz="1100" b="1">
              <a:latin typeface="inherit"/>
            </a:endParaRPr>
          </a:p>
        </p:txBody>
      </p:sp>
      <p:sp>
        <p:nvSpPr>
          <p:cNvPr id="4" name="ZoneTexte 4">
            <a:extLst>
              <a:ext uri="{FF2B5EF4-FFF2-40B4-BE49-F238E27FC236}">
                <a16:creationId xmlns:a16="http://schemas.microsoft.com/office/drawing/2014/main" id="{83AA68EB-B147-B250-3C84-54A5E00DC46E}"/>
              </a:ext>
            </a:extLst>
          </p:cNvPr>
          <p:cNvSpPr txBox="1"/>
          <p:nvPr/>
        </p:nvSpPr>
        <p:spPr>
          <a:xfrm>
            <a:off x="2219093" y="3880201"/>
            <a:ext cx="723713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0" cap="none" spc="0" baseline="0%">
              <a:solidFill>
                <a:srgbClr val="000000"/>
              </a:solidFill>
              <a:uFillTx/>
              <a:latin typeface="Marianne" pitchFamily="2"/>
            </a:endParaRPr>
          </a:p>
        </p:txBody>
      </p:sp>
    </p:spTree>
  </p:cSld>
  <p:clrMapOvr>
    <a:masterClrMapping/>
  </p:clrMapOvr>
</p:sld>
</file>

<file path=ppt/slides/slide17.xml><?xml version="1.0" encoding="utf-8"?>
<p:sld xmlns:a="http://purl.oclc.org/ooxml/drawingml/main" xmlns:r="http://purl.oclc.org/ooxml/officeDocument/relationships" xmlns:p="http://purl.oclc.org/ooxml/presentationml/main">
  <p:cSld name="Slide18">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8B9859-64E2-6035-1126-231EC8C415DE}"/>
              </a:ext>
            </a:extLst>
          </p:cNvPr>
          <p:cNvSpPr txBox="1">
            <a:spLocks noGrp="1"/>
          </p:cNvSpPr>
          <p:nvPr>
            <p:ph type="title" idx="4294967295"/>
          </p:nvPr>
        </p:nvSpPr>
        <p:spPr/>
        <p:txBody>
          <a:bodyPr/>
          <a:lstStyle/>
          <a:p>
            <a:pPr lvl="0"/>
            <a:br>
              <a:rPr lang="fr-FR">
                <a:latin typeface="Marianne" pitchFamily="2"/>
              </a:rPr>
            </a:br>
            <a:br>
              <a:rPr lang="fr-FR">
                <a:latin typeface="Marianne" pitchFamily="2"/>
              </a:rPr>
            </a:br>
            <a:br>
              <a:rPr lang="fr-FR">
                <a:latin typeface="Marianne" pitchFamily="2"/>
              </a:rPr>
            </a:br>
            <a:br>
              <a:rPr lang="fr-FR">
                <a:latin typeface="Marianne" pitchFamily="2"/>
              </a:rPr>
            </a:br>
            <a:endParaRPr lang="fr-FR"/>
          </a:p>
        </p:txBody>
      </p:sp>
      <p:sp>
        <p:nvSpPr>
          <p:cNvPr id="3" name="Espace réservé du texte 2">
            <a:extLst>
              <a:ext uri="{FF2B5EF4-FFF2-40B4-BE49-F238E27FC236}">
                <a16:creationId xmlns:a16="http://schemas.microsoft.com/office/drawing/2014/main" id="{BE0D29D4-E8B9-1211-7A48-04CCEE9912CC}"/>
              </a:ext>
            </a:extLst>
          </p:cNvPr>
          <p:cNvSpPr txBox="1">
            <a:spLocks noGrp="1"/>
          </p:cNvSpPr>
          <p:nvPr>
            <p:ph type="body" idx="4294967295"/>
          </p:nvPr>
        </p:nvSpPr>
        <p:spPr>
          <a:xfrm>
            <a:off x="713670" y="301322"/>
            <a:ext cx="8028880" cy="7069637"/>
          </a:xfrm>
        </p:spPr>
        <p:txBody>
          <a:bodyPr/>
          <a:lstStyle/>
          <a:p>
            <a:pPr lvl="0" algn="l"/>
            <a:r>
              <a:rPr lang="fr-FR" sz="1800" b="1">
                <a:latin typeface="Marianne" pitchFamily="2"/>
              </a:rPr>
              <a:t>La loi ( Article 17) impose 8 obligations aux entreprises, sous peine de sanctions administratives : </a:t>
            </a:r>
          </a:p>
          <a:p>
            <a:pPr lvl="0" algn="l"/>
            <a:r>
              <a:rPr lang="fr-FR" sz="1800" b="1">
                <a:latin typeface="Marianne" pitchFamily="2"/>
              </a:rPr>
              <a:t>Un code de conduite </a:t>
            </a:r>
            <a:r>
              <a:rPr lang="fr-FR" sz="1800">
                <a:latin typeface="Marianne" pitchFamily="2"/>
              </a:rPr>
              <a:t>définissant et illustrant les différents types de comportements à proscrire </a:t>
            </a:r>
          </a:p>
          <a:p>
            <a:pPr lvl="0" algn="l"/>
            <a:r>
              <a:rPr lang="fr-FR" sz="1800" b="1">
                <a:latin typeface="Marianne" pitchFamily="2"/>
              </a:rPr>
              <a:t>Un dispositif d’alerte interne </a:t>
            </a:r>
            <a:r>
              <a:rPr lang="fr-FR" sz="1800">
                <a:latin typeface="Marianne" pitchFamily="2"/>
              </a:rPr>
              <a:t>destiné à permettre le recueil des signalements émanant d’employés </a:t>
            </a:r>
          </a:p>
          <a:p>
            <a:pPr lvl="0" algn="l"/>
            <a:r>
              <a:rPr lang="fr-FR" sz="1800" b="1">
                <a:latin typeface="Marianne" pitchFamily="2"/>
              </a:rPr>
              <a:t>Une cartographie des risques </a:t>
            </a:r>
            <a:r>
              <a:rPr lang="fr-FR" sz="1800">
                <a:latin typeface="Marianne" pitchFamily="2"/>
              </a:rPr>
              <a:t>prenant la forme d’une documentation régulièrement actualisée et destinée à identifier, analyser et hiérarchiser les risques d’exposition de la société </a:t>
            </a:r>
          </a:p>
          <a:p>
            <a:pPr lvl="0" algn="l"/>
            <a:r>
              <a:rPr lang="fr-FR" sz="1800" b="1">
                <a:latin typeface="Marianne" pitchFamily="2"/>
              </a:rPr>
              <a:t>Des procédures d’évaluation des tiers </a:t>
            </a:r>
            <a:r>
              <a:rPr lang="fr-FR" sz="1800">
                <a:latin typeface="Marianne" pitchFamily="2"/>
              </a:rPr>
              <a:t>: clients, fournisseurs de premier rang et intermédiaires </a:t>
            </a:r>
          </a:p>
          <a:p>
            <a:pPr lvl="0" algn="l"/>
            <a:r>
              <a:rPr lang="fr-FR" sz="1800" b="1">
                <a:latin typeface="Marianne" pitchFamily="2"/>
              </a:rPr>
              <a:t>Des procédures de contrôles comptables</a:t>
            </a:r>
            <a:r>
              <a:rPr lang="fr-FR" sz="1800">
                <a:latin typeface="Marianne" pitchFamily="2"/>
              </a:rPr>
              <a:t>, internes ou externes, destinées à s’assurer que les livres, registres et comptes ne sont pas utilisés pour masquer des faits de corruption </a:t>
            </a:r>
          </a:p>
          <a:p>
            <a:pPr lvl="0" algn="l"/>
            <a:r>
              <a:rPr lang="fr-FR" sz="1800" b="1">
                <a:latin typeface="Marianne" pitchFamily="2"/>
              </a:rPr>
              <a:t>Un dispositif de formation </a:t>
            </a:r>
            <a:r>
              <a:rPr lang="fr-FR" sz="1800">
                <a:latin typeface="Marianne" pitchFamily="2"/>
              </a:rPr>
              <a:t>destiné aux cadres et aux personnels les plus exposés aux risques de corruption </a:t>
            </a:r>
          </a:p>
          <a:p>
            <a:pPr lvl="0" algn="l"/>
            <a:r>
              <a:rPr lang="fr-FR" sz="1800" b="1">
                <a:latin typeface="Marianne" pitchFamily="2"/>
              </a:rPr>
              <a:t>Un régime disciplinaire </a:t>
            </a:r>
            <a:r>
              <a:rPr lang="fr-FR" sz="1800">
                <a:latin typeface="Marianne" pitchFamily="2"/>
              </a:rPr>
              <a:t>permettant de sanctionner les salariés de la société en cas de violation du code de conduite de la société </a:t>
            </a:r>
          </a:p>
          <a:p>
            <a:pPr lvl="0" algn="l"/>
            <a:r>
              <a:rPr lang="fr-FR" sz="1800" b="1">
                <a:latin typeface="Marianne" pitchFamily="2"/>
              </a:rPr>
              <a:t>Un dispositif de contrôle et d’évaluation interne des mesures mises en œuvre. </a:t>
            </a:r>
          </a:p>
        </p:txBody>
      </p:sp>
      <p:sp>
        <p:nvSpPr>
          <p:cNvPr id="4" name="ZoneTexte 4">
            <a:extLst>
              <a:ext uri="{FF2B5EF4-FFF2-40B4-BE49-F238E27FC236}">
                <a16:creationId xmlns:a16="http://schemas.microsoft.com/office/drawing/2014/main" id="{AD9F8636-7456-B570-5925-8BE7CBECDCC2}"/>
              </a:ext>
            </a:extLst>
          </p:cNvPr>
          <p:cNvSpPr txBox="1"/>
          <p:nvPr/>
        </p:nvSpPr>
        <p:spPr>
          <a:xfrm>
            <a:off x="2219093" y="3880201"/>
            <a:ext cx="723713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0" cap="none" spc="0" baseline="0%">
              <a:solidFill>
                <a:srgbClr val="000000"/>
              </a:solidFill>
              <a:uFillTx/>
              <a:latin typeface="Marianne" pitchFamily="2"/>
            </a:endParaRPr>
          </a:p>
        </p:txBody>
      </p:sp>
    </p:spTree>
  </p:cSld>
  <p:clrMapOvr>
    <a:masterClrMapping/>
  </p:clrMapOvr>
</p:sld>
</file>

<file path=ppt/slides/slide18.xml><?xml version="1.0" encoding="utf-8"?>
<p:sld xmlns:a="http://purl.oclc.org/ooxml/drawingml/main" xmlns:r="http://purl.oclc.org/ooxml/officeDocument/relationships" xmlns:p="http://purl.oclc.org/ooxml/presentationml/main">
  <p:cSld name="Slide24">
    <p:spTree>
      <p:nvGrpSpPr>
        <p:cNvPr id="1" name=""/>
        <p:cNvGrpSpPr/>
        <p:nvPr/>
      </p:nvGrpSpPr>
      <p:grpSpPr>
        <a:xfrm>
          <a:off x="0" y="0"/>
          <a:ext cx="0" cy="0"/>
          <a:chOff x="0" y="0"/>
          <a:chExt cx="0" cy="0"/>
        </a:xfrm>
      </p:grpSpPr>
      <p:sp>
        <p:nvSpPr>
          <p:cNvPr id="2" name="ZoneTexte 2">
            <a:extLst>
              <a:ext uri="{FF2B5EF4-FFF2-40B4-BE49-F238E27FC236}">
                <a16:creationId xmlns:a16="http://schemas.microsoft.com/office/drawing/2014/main" id="{BBB1232F-0DB8-0A2B-9164-538634F4B40D}"/>
              </a:ext>
            </a:extLst>
          </p:cNvPr>
          <p:cNvSpPr txBox="1"/>
          <p:nvPr/>
        </p:nvSpPr>
        <p:spPr>
          <a:xfrm>
            <a:off x="892097" y="178417"/>
            <a:ext cx="8474924" cy="717119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A lei (artigo 17) impõe 8 obrigações às empresas, sujeitas a penalidades administrativas: </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2000" b="0" i="0" u="none" strike="noStrike" kern="1200" cap="none" spc="0" baseline="0%">
              <a:solidFill>
                <a:srgbClr val="215F9A"/>
              </a:solidFill>
              <a:uFillTx/>
              <a:latin typeface="Marianne" pitchFamily="2"/>
            </a:endParaRP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Um código de conduta que define e ilustra os diferentes tipos de comportamento a serem evitados </a:t>
            </a: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endParaRPr lang="pt-BR" sz="2000" b="0" i="0" u="none" strike="noStrike" kern="1200" cap="none" spc="0" baseline="0%">
              <a:solidFill>
                <a:srgbClr val="215F9A"/>
              </a:solidFill>
              <a:uFillTx/>
              <a:latin typeface="Marianne" pitchFamily="2"/>
            </a:endParaRP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Um sistema interno de denúncia de irregularidades projetado para permitir a coleta de relatos dos funcionários </a:t>
            </a: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endParaRPr lang="pt-BR" sz="2000" b="0" i="0" u="none" strike="noStrike" kern="1200" cap="none" spc="0" baseline="0%">
              <a:solidFill>
                <a:srgbClr val="215F9A"/>
              </a:solidFill>
              <a:uFillTx/>
              <a:latin typeface="Marianne" pitchFamily="2"/>
            </a:endParaRP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Mapeamento de riscos na forma de documentação atualizada regularmente, projetada para identificar, analisar e priorizar os riscos aos quais a empresa está exposta </a:t>
            </a: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endParaRPr lang="pt-BR" sz="2000" b="0" i="0" u="none" strike="noStrike" kern="1200" cap="none" spc="0" baseline="0%">
              <a:solidFill>
                <a:srgbClr val="215F9A"/>
              </a:solidFill>
              <a:uFillTx/>
              <a:latin typeface="Marianne" pitchFamily="2"/>
            </a:endParaRP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Procedimentos para avaliação de terceiros: clientes, fornecedores de primeira linha e intermediários </a:t>
            </a: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endParaRPr lang="pt-BR" sz="2000" b="0" i="0" u="none" strike="noStrike" kern="1200" cap="none" spc="0" baseline="0%">
              <a:solidFill>
                <a:srgbClr val="215F9A"/>
              </a:solidFill>
              <a:uFillTx/>
              <a:latin typeface="Marianne" pitchFamily="2"/>
            </a:endParaRP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procedimentos de controle contábil interno e externo para garantir que livros, registros e contas não sejam usados para ocultar práticas corruptas </a:t>
            </a: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Um programa de treinamento para gerentes e funcionários mais expostos ao risco de corrupção </a:t>
            </a: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Um sistema disciplinar que permita que os funcionários da empresa sejam punidos por violações do código de conduta da empresa </a:t>
            </a: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Um sistema de controle interno e avaliação das medidas implementadas. </a:t>
            </a:r>
            <a:endParaRPr lang="fr-FR" sz="2000" b="0" i="0" u="none" strike="noStrike" kern="1200" cap="none" spc="0" baseline="0%">
              <a:solidFill>
                <a:srgbClr val="215F9A"/>
              </a:solidFill>
              <a:uFillTx/>
              <a:latin typeface="Marianne" pitchFamily="2"/>
            </a:endParaRPr>
          </a:p>
        </p:txBody>
      </p:sp>
    </p:spTree>
  </p:cSld>
  <p:clrMapOvr>
    <a:masterClrMapping/>
  </p:clrMapOvr>
</p:sld>
</file>

<file path=ppt/slides/slide19.xml><?xml version="1.0" encoding="utf-8"?>
<p:sld xmlns:a="http://purl.oclc.org/ooxml/drawingml/main" xmlns:r="http://purl.oclc.org/ooxml/officeDocument/relationships" xmlns:p="http://purl.oclc.org/ooxml/presentationml/main">
  <p:cSld name="Slide31">
    <p:spTree>
      <p:nvGrpSpPr>
        <p:cNvPr id="1" name=""/>
        <p:cNvGrpSpPr/>
        <p:nvPr/>
      </p:nvGrpSpPr>
      <p:grpSpPr>
        <a:xfrm>
          <a:off x="0" y="0"/>
          <a:ext cx="0" cy="0"/>
          <a:chOff x="0" y="0"/>
          <a:chExt cx="0" cy="0"/>
        </a:xfrm>
      </p:grpSpPr>
      <p:sp>
        <p:nvSpPr>
          <p:cNvPr id="2" name="ZoneTexte 2">
            <a:extLst>
              <a:ext uri="{FF2B5EF4-FFF2-40B4-BE49-F238E27FC236}">
                <a16:creationId xmlns:a16="http://schemas.microsoft.com/office/drawing/2014/main" id="{D71E04FE-D65D-0FEA-63FA-BE2DA910EF71}"/>
              </a:ext>
            </a:extLst>
          </p:cNvPr>
          <p:cNvSpPr txBox="1"/>
          <p:nvPr/>
        </p:nvSpPr>
        <p:spPr>
          <a:xfrm>
            <a:off x="892097" y="178417"/>
            <a:ext cx="8474924" cy="464742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000000"/>
                </a:solidFill>
                <a:uFillTx/>
                <a:latin typeface="Marianne" pitchFamily="2"/>
              </a:rPr>
              <a:t>Les contrôlent  consistent à vérifier l’existence des huits mesures prévues par la loi mais aussi leur efficacité à travers des échantillonages : </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2000" b="0" i="0" u="none" strike="noStrike" kern="0" cap="none" spc="0" baseline="0%">
              <a:solidFill>
                <a:srgbClr val="000000"/>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000000"/>
                </a:solidFill>
                <a:uFillTx/>
                <a:latin typeface="Marianne" pitchFamily="2"/>
              </a:rPr>
              <a:t>Les agents de l’AFA demandent la production de nombreux documents et se déplacent dans l’entreprise. Ils peuvent examiner des dossiers, des contrats, des factures, des documents comptables pour s’assurer que les procédures suivies sont bien conformes aux procédures définies dans le programme anticorruption.</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2000" b="0" i="0" u="none" strike="noStrike" kern="0" cap="none" spc="0" baseline="0%">
              <a:solidFill>
                <a:srgbClr val="000000"/>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000000"/>
                </a:solidFill>
                <a:uFillTx/>
                <a:latin typeface="Marianne" pitchFamily="2"/>
              </a:rPr>
              <a:t>L’AFA n’a pas de pouvoir coercitif, elle n’a pas de pouvoir de perquisition  et l’entreprise pourrait refuser de remettre un document qui lui serait réclamé. Elle ne le fait généralement pas </a:t>
            </a:r>
            <a:r>
              <a:rPr lang="pt-BR" sz="2000" b="0" i="0" u="none" strike="noStrike" kern="0" cap="none" spc="0" baseline="0%">
                <a:solidFill>
                  <a:srgbClr val="000000"/>
                </a:solidFill>
                <a:uFillTx/>
                <a:latin typeface="Marianne" pitchFamily="2"/>
              </a:rPr>
              <a:t>par crainte d’avoir à comparaître devant la commission des sanctions</a:t>
            </a:r>
            <a:endParaRPr lang="pt-BR" sz="2000" b="0" i="0" u="none" strike="noStrike" kern="1200" cap="none" spc="0" baseline="0%">
              <a:solidFill>
                <a:srgbClr val="000000"/>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1800" b="0" i="0" u="none" strike="noStrike" kern="0" cap="none" spc="0" baseline="0%">
              <a:solidFill>
                <a:srgbClr val="4472C4"/>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4472C4"/>
              </a:solidFill>
              <a:uFillTx/>
              <a:latin typeface="Marianne" pitchFamily="2"/>
            </a:endParaRPr>
          </a:p>
        </p:txBody>
      </p:sp>
    </p:spTree>
  </p:cSld>
  <p:clrMapOvr>
    <a:masterClrMapping/>
  </p:clrMapOvr>
</p:sld>
</file>

<file path=ppt/slides/slide2.xml><?xml version="1.0" encoding="utf-8"?>
<p:sld xmlns:a="http://purl.oclc.org/ooxml/drawingml/main" xmlns:r="http://purl.oclc.org/ooxml/officeDocument/relationships" xmlns:p="http://purl.oclc.org/ooxml/presentationml/main">
  <p:cSld name="Slide9">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37A708-A026-861B-BE19-60E38E75D147}"/>
              </a:ext>
            </a:extLst>
          </p:cNvPr>
          <p:cNvSpPr txBox="1">
            <a:spLocks noGrp="1"/>
          </p:cNvSpPr>
          <p:nvPr>
            <p:ph type="title" idx="4294967295"/>
          </p:nvPr>
        </p:nvSpPr>
        <p:spPr/>
        <p:txBody>
          <a:bodyPr/>
          <a:lstStyle/>
          <a:p>
            <a:endParaRPr lang="pt-BR"/>
          </a:p>
        </p:txBody>
      </p:sp>
      <p:sp>
        <p:nvSpPr>
          <p:cNvPr id="3" name="Espace réservé du texte 2">
            <a:extLst>
              <a:ext uri="{FF2B5EF4-FFF2-40B4-BE49-F238E27FC236}">
                <a16:creationId xmlns:a16="http://schemas.microsoft.com/office/drawing/2014/main" id="{5D6832A0-FCA4-8435-1278-53E9CA8E7326}"/>
              </a:ext>
            </a:extLst>
          </p:cNvPr>
          <p:cNvSpPr txBox="1">
            <a:spLocks noGrp="1"/>
          </p:cNvSpPr>
          <p:nvPr>
            <p:ph type="body" idx="4294967295"/>
          </p:nvPr>
        </p:nvSpPr>
        <p:spPr>
          <a:xfrm>
            <a:off x="503998" y="301322"/>
            <a:ext cx="9420587" cy="2945053"/>
          </a:xfrm>
        </p:spPr>
        <p:txBody>
          <a:bodyPr/>
          <a:lstStyle/>
          <a:p>
            <a:pPr lvl="0"/>
            <a:r>
              <a:rPr lang="pt-BR" sz="2000" dirty="0">
                <a:solidFill>
                  <a:srgbClr val="215F9A"/>
                </a:solidFill>
                <a:latin typeface="Marianne" pitchFamily="2"/>
              </a:rPr>
              <a:t>Três tipos de instituições estão preocupadas com a probidade pública na França</a:t>
            </a:r>
          </a:p>
          <a:p>
            <a:pPr lvl="0"/>
            <a:r>
              <a:rPr lang="pt-BR" sz="2000" dirty="0">
                <a:solidFill>
                  <a:srgbClr val="215F9A"/>
                </a:solidFill>
                <a:latin typeface="Marianne" pitchFamily="2"/>
              </a:rPr>
              <a:t>-As autoridades judiciais que processam e julgam os delitos que envolvem violações do dever de probidade: procuradorias públicas, em particular a Procuradoria Financeira Nacional (PNF) criada em dezembro de 2013, que tem jurisdição concorrente com a de outras procuradorias públicas territoriais, e tribunais criminais.</a:t>
            </a:r>
          </a:p>
          <a:p>
            <a:pPr lvl="0"/>
            <a:r>
              <a:rPr lang="pt-BR" sz="2000" dirty="0">
                <a:solidFill>
                  <a:srgbClr val="215F9A"/>
                </a:solidFill>
                <a:latin typeface="Marianne" pitchFamily="2"/>
              </a:rPr>
              <a:t>-A Alta Autoridade para a Transparência da Vida Pública (HATVP), criada em outubro de 2013, que recebe e verifica as declarações de interesse e bens dos funcionários públicos mais graduados, sejam eles servidores públicos ou representantes eleitos, no início e no final de seus mandatos.</a:t>
            </a:r>
          </a:p>
          <a:p>
            <a:pPr lvl="0"/>
            <a:r>
              <a:rPr lang="pt-BR" sz="2000" dirty="0">
                <a:solidFill>
                  <a:srgbClr val="215F9A"/>
                </a:solidFill>
                <a:latin typeface="Marianne" pitchFamily="2"/>
              </a:rPr>
              <a:t>- A Agência Anticorrupção Francesa, sobre a qual vou falar agora </a:t>
            </a:r>
            <a:endParaRPr lang="fr-FR" sz="2000" dirty="0">
              <a:solidFill>
                <a:srgbClr val="215F9A"/>
              </a:solidFill>
              <a:latin typeface="Marianne" pitchFamily="2"/>
            </a:endParaRPr>
          </a:p>
        </p:txBody>
      </p:sp>
      <p:sp>
        <p:nvSpPr>
          <p:cNvPr id="4" name="ZoneTexte 4">
            <a:extLst>
              <a:ext uri="{FF2B5EF4-FFF2-40B4-BE49-F238E27FC236}">
                <a16:creationId xmlns:a16="http://schemas.microsoft.com/office/drawing/2014/main" id="{B663F00B-CD01-21C1-FEB7-36CD11CC3335}"/>
              </a:ext>
            </a:extLst>
          </p:cNvPr>
          <p:cNvSpPr txBox="1"/>
          <p:nvPr/>
        </p:nvSpPr>
        <p:spPr>
          <a:xfrm>
            <a:off x="423742" y="3936382"/>
            <a:ext cx="8943270" cy="347787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0" cap="none" spc="0" baseline="0%" dirty="0">
                <a:solidFill>
                  <a:srgbClr val="000000"/>
                </a:solidFill>
                <a:uFillTx/>
                <a:latin typeface="Marianne" pitchFamily="2"/>
              </a:rPr>
              <a:t>Trois types d’i</a:t>
            </a:r>
            <a:r>
              <a:rPr lang="fr-FR" sz="2000" b="0" i="0" u="none" strike="noStrike" kern="1200" cap="none" spc="0" baseline="0%" dirty="0">
                <a:solidFill>
                  <a:srgbClr val="000000"/>
                </a:solidFill>
                <a:uFillTx/>
                <a:latin typeface="Marianne" pitchFamily="2"/>
              </a:rPr>
              <a:t>nstitutions s’intéressent à la probité publique en France</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2000" b="0" i="0" u="none" strike="noStrike" kern="0" cap="none" spc="0" baseline="0%" dirty="0">
              <a:solidFill>
                <a:srgbClr val="000000"/>
              </a:solidFill>
              <a:uFillTx/>
              <a:latin typeface="Marianne" pitchFamily="2"/>
            </a:endParaRP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Marianne" pitchFamily="2"/>
              </a:rPr>
              <a:t>Les autorités judiciaires qui poursuivent et jugent les délits de manquement au devoir de probité : parquets judiciaires, en particulier le parquet national financier (PNF) crée en décembre 2013, qui a une compétence concurrente à celle des autres parquets territoriaux, tribunaux correctionnels.</a:t>
            </a: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fr-FR" sz="2000" b="0" i="0" u="none" strike="noStrike" kern="0" cap="none" spc="0" baseline="0%" dirty="0">
                <a:solidFill>
                  <a:srgbClr val="000000"/>
                </a:solidFill>
                <a:uFillTx/>
                <a:latin typeface="Marianne" pitchFamily="2"/>
              </a:rPr>
              <a:t>La Haute autorité pour la transparence de la vie publique (HATVP) créée en octobre 2013 et qui reçoit et contrôle les déclarations d’intérêts et de patrimoine des plus hauts responsables publics, fonctionnaires ou élus, en début et en fin de mandat</a:t>
            </a: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Marianne" pitchFamily="2"/>
              </a:rPr>
              <a:t>L’Agence française anticorruption dont je vais vous parler </a:t>
            </a:r>
          </a:p>
        </p:txBody>
      </p:sp>
    </p:spTree>
  </p:cSld>
  <p:clrMapOvr>
    <a:masterClrMapping/>
  </p:clrMapOvr>
</p:sld>
</file>

<file path=ppt/slides/slide20.xml><?xml version="1.0" encoding="utf-8"?>
<p:sld xmlns:a="http://purl.oclc.org/ooxml/drawingml/main" xmlns:r="http://purl.oclc.org/ooxml/officeDocument/relationships" xmlns:p="http://purl.oclc.org/ooxml/presentationml/main">
  <p:cSld name="Slide29">
    <p:spTree>
      <p:nvGrpSpPr>
        <p:cNvPr id="1" name=""/>
        <p:cNvGrpSpPr/>
        <p:nvPr/>
      </p:nvGrpSpPr>
      <p:grpSpPr>
        <a:xfrm>
          <a:off x="0" y="0"/>
          <a:ext cx="0" cy="0"/>
          <a:chOff x="0" y="0"/>
          <a:chExt cx="0" cy="0"/>
        </a:xfrm>
      </p:grpSpPr>
      <p:sp>
        <p:nvSpPr>
          <p:cNvPr id="2" name="ZoneTexte 2">
            <a:extLst>
              <a:ext uri="{FF2B5EF4-FFF2-40B4-BE49-F238E27FC236}">
                <a16:creationId xmlns:a16="http://schemas.microsoft.com/office/drawing/2014/main" id="{B836AF37-6D88-25D2-B84E-4551E7261469}"/>
              </a:ext>
            </a:extLst>
          </p:cNvPr>
          <p:cNvSpPr txBox="1"/>
          <p:nvPr/>
        </p:nvSpPr>
        <p:spPr>
          <a:xfrm>
            <a:off x="892097" y="178417"/>
            <a:ext cx="8474924" cy="347787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As verificações consistem em verificar a existência das oito medidas previstas na lei, bem como sua eficácia por meio de amostragem.</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2000" b="0" i="0" u="none" strike="noStrike" kern="0" cap="none" spc="0" baseline="0%">
              <a:solidFill>
                <a:srgbClr val="215F9A"/>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Os oficiais da AFA solicitam vários documentos e visitam a empresa. Eles podem examinar arquivos, contratos, faturas e documentos contábeis para garantir que os procedimentos seguidos estejam de acordo com os definidos no programa anticorrupção.</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2000" b="0" i="0" u="none" strike="noStrike" kern="0" cap="none" spc="0" baseline="0%">
              <a:solidFill>
                <a:srgbClr val="215F9A"/>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A AFA não tem poderes coercitivos, não tem poderes de busca e a empresa pode se recusar a entregar um documento que lhe seja solicitado. Em geral, ela não o faz por medo de ter de comparecer perante o Comitê de Fiscalização.</a:t>
            </a:r>
            <a:endParaRPr lang="fr-FR" sz="2000" b="0" i="0" u="none" strike="noStrike" kern="1200" cap="none" spc="0" baseline="0%">
              <a:solidFill>
                <a:srgbClr val="215F9A"/>
              </a:solidFill>
              <a:uFillTx/>
              <a:latin typeface="Marianne" pitchFamily="2"/>
            </a:endParaRPr>
          </a:p>
        </p:txBody>
      </p:sp>
    </p:spTree>
  </p:cSld>
  <p:clrMapOvr>
    <a:masterClrMapping/>
  </p:clrMapOvr>
</p:sld>
</file>

<file path=ppt/slides/slide21.xml><?xml version="1.0" encoding="utf-8"?>
<p:sld xmlns:a="http://purl.oclc.org/ooxml/drawingml/main" xmlns:r="http://purl.oclc.org/ooxml/officeDocument/relationships" xmlns:p="http://purl.oclc.org/ooxml/presentationml/main">
  <p:cSld name="Slide20">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C3F2C2-510C-295D-8F6A-EB85ADB9B6F7}"/>
              </a:ext>
            </a:extLst>
          </p:cNvPr>
          <p:cNvSpPr txBox="1">
            <a:spLocks noGrp="1"/>
          </p:cNvSpPr>
          <p:nvPr>
            <p:ph type="title" idx="4294967295"/>
          </p:nvPr>
        </p:nvSpPr>
        <p:spPr/>
        <p:txBody>
          <a:bodyPr/>
          <a:lstStyle/>
          <a:p>
            <a:pPr lvl="0"/>
            <a:br>
              <a:rPr lang="fr-FR">
                <a:latin typeface="Marianne" pitchFamily="2"/>
              </a:rPr>
            </a:br>
            <a:br>
              <a:rPr lang="fr-FR">
                <a:latin typeface="Marianne" pitchFamily="2"/>
              </a:rPr>
            </a:br>
            <a:br>
              <a:rPr lang="fr-FR">
                <a:latin typeface="Marianne" pitchFamily="2"/>
              </a:rPr>
            </a:br>
            <a:br>
              <a:rPr lang="fr-FR">
                <a:latin typeface="Marianne" pitchFamily="2"/>
              </a:rPr>
            </a:br>
            <a:endParaRPr lang="fr-FR"/>
          </a:p>
        </p:txBody>
      </p:sp>
      <p:sp>
        <p:nvSpPr>
          <p:cNvPr id="3" name="Espace réservé du texte 2">
            <a:extLst>
              <a:ext uri="{FF2B5EF4-FFF2-40B4-BE49-F238E27FC236}">
                <a16:creationId xmlns:a16="http://schemas.microsoft.com/office/drawing/2014/main" id="{382DA0A2-501D-B5D1-5561-BBBFCE43E11F}"/>
              </a:ext>
            </a:extLst>
          </p:cNvPr>
          <p:cNvSpPr txBox="1">
            <a:spLocks noGrp="1"/>
          </p:cNvSpPr>
          <p:nvPr>
            <p:ph type="body" idx="4294967295"/>
          </p:nvPr>
        </p:nvSpPr>
        <p:spPr>
          <a:xfrm>
            <a:off x="379137" y="301322"/>
            <a:ext cx="8028880" cy="7069637"/>
          </a:xfrm>
        </p:spPr>
        <p:txBody>
          <a:bodyPr/>
          <a:lstStyle/>
          <a:p>
            <a:pPr lvl="0" algn="l"/>
            <a:r>
              <a:rPr lang="fr-FR" sz="2000" b="1">
                <a:latin typeface="Marianne" pitchFamily="2"/>
              </a:rPr>
              <a:t>Les sanctions administratives peuvent être prononcées par la commission des sanctions qui ne peut être saisie que par le directeur de l’AFA.</a:t>
            </a:r>
          </a:p>
          <a:p>
            <a:pPr lvl="0" algn="l"/>
            <a:r>
              <a:rPr lang="fr-FR" sz="2000" b="1">
                <a:latin typeface="Marianne" pitchFamily="2"/>
              </a:rPr>
              <a:t>Cette commission est composée de six magistrats issus du Conseil d’Etat (2), de la cour de cassation (2) et de la cour des comptes (2)</a:t>
            </a:r>
          </a:p>
          <a:p>
            <a:pPr lvl="0" algn="l"/>
            <a:r>
              <a:rPr lang="fr-FR" sz="2000" b="1">
                <a:latin typeface="Marianne" pitchFamily="2"/>
              </a:rPr>
              <a:t>Le directeur de l’AFA propose la sanction qui lui paraît adaptée : </a:t>
            </a:r>
          </a:p>
          <a:p>
            <a:pPr lvl="0" algn="l"/>
            <a:r>
              <a:rPr lang="fr-FR" sz="2000" b="1">
                <a:latin typeface="Marianne" pitchFamily="2"/>
              </a:rPr>
              <a:t>Sanction pécuniaire (pouvant aller jusqu’à 200 000 euros pour les personnes physiques et 1 million d’euros pour les personnes morales), injonction de se soumettre à un programme de conformité sous le contrôle de l’AFA, publication de la décision.</a:t>
            </a:r>
          </a:p>
          <a:p>
            <a:pPr lvl="0" algn="l"/>
            <a:r>
              <a:rPr lang="fr-FR" sz="2000" b="1">
                <a:latin typeface="Marianne" pitchFamily="2"/>
              </a:rPr>
              <a:t>Ces sanctions ne sont pas exclusives de sanctions pénales si le manquement à l’obligation de conformité s’accompagne de faits de corruption. </a:t>
            </a:r>
            <a:endParaRPr lang="fr-FR" sz="2000">
              <a:latin typeface="Marianne" pitchFamily="2"/>
            </a:endParaRPr>
          </a:p>
        </p:txBody>
      </p:sp>
      <p:sp>
        <p:nvSpPr>
          <p:cNvPr id="4" name="ZoneTexte 4">
            <a:extLst>
              <a:ext uri="{FF2B5EF4-FFF2-40B4-BE49-F238E27FC236}">
                <a16:creationId xmlns:a16="http://schemas.microsoft.com/office/drawing/2014/main" id="{C0061C36-30A0-FB26-529D-9852D0025FA4}"/>
              </a:ext>
            </a:extLst>
          </p:cNvPr>
          <p:cNvSpPr txBox="1"/>
          <p:nvPr/>
        </p:nvSpPr>
        <p:spPr>
          <a:xfrm>
            <a:off x="2219093" y="3880201"/>
            <a:ext cx="723713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0" cap="none" spc="0" baseline="0%">
              <a:solidFill>
                <a:srgbClr val="000000"/>
              </a:solidFill>
              <a:uFillTx/>
              <a:latin typeface="Marianne" pitchFamily="2"/>
            </a:endParaRPr>
          </a:p>
        </p:txBody>
      </p:sp>
    </p:spTree>
  </p:cSld>
  <p:clrMapOvr>
    <a:masterClrMapping/>
  </p:clrMapOvr>
</p:sld>
</file>

<file path=ppt/slides/slide22.xml><?xml version="1.0" encoding="utf-8"?>
<p:sld xmlns:a="http://purl.oclc.org/ooxml/drawingml/main" xmlns:r="http://purl.oclc.org/ooxml/officeDocument/relationships" xmlns:p="http://purl.oclc.org/ooxml/presentationml/main">
  <p:cSld name="Slide25">
    <p:spTree>
      <p:nvGrpSpPr>
        <p:cNvPr id="1" name=""/>
        <p:cNvGrpSpPr/>
        <p:nvPr/>
      </p:nvGrpSpPr>
      <p:grpSpPr>
        <a:xfrm>
          <a:off x="0" y="0"/>
          <a:ext cx="0" cy="0"/>
          <a:chOff x="0" y="0"/>
          <a:chExt cx="0" cy="0"/>
        </a:xfrm>
      </p:grpSpPr>
      <p:sp>
        <p:nvSpPr>
          <p:cNvPr id="2" name="ZoneTexte 2">
            <a:extLst>
              <a:ext uri="{FF2B5EF4-FFF2-40B4-BE49-F238E27FC236}">
                <a16:creationId xmlns:a16="http://schemas.microsoft.com/office/drawing/2014/main" id="{12806981-F87A-BAA8-0DC4-75B3A3C69626}"/>
              </a:ext>
            </a:extLst>
          </p:cNvPr>
          <p:cNvSpPr txBox="1"/>
          <p:nvPr/>
        </p:nvSpPr>
        <p:spPr>
          <a:xfrm>
            <a:off x="1505413" y="657919"/>
            <a:ext cx="6924906" cy="440120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Sanções administrativas podem ser impostas pelo Comitê de Sanções, que só pode ser contatado pelo Diretor da AFA.</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2000" b="0" i="0" u="none" strike="noStrike" kern="1200" cap="none" spc="0" baseline="0%">
              <a:solidFill>
                <a:srgbClr val="215F9A"/>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Esse comitê é formado por seis magistrados do Conseil d'Etat (2), da Cour de Cassation (2) e da Cour des Comptes (2).</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2000" b="0" i="0" u="none" strike="noStrike" kern="1200" cap="none" spc="0" baseline="0%">
              <a:solidFill>
                <a:srgbClr val="215F9A"/>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O Diretor da AFA propõe a penalidade que parece adequada: Penalidade financeira (até 200.000 euros para pessoas físicas e 1 milhão de euros para pessoas jurídicas), injunção para se submeter a um programa de conformidade sob a supervisão da AFA, publicação da decisão.</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pt-BR" sz="2000" b="0" i="0" u="none" strike="noStrike" kern="1200" cap="none" spc="0" baseline="0%">
              <a:solidFill>
                <a:srgbClr val="215F9A"/>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pt-BR" sz="2000" b="0" i="0" u="none" strike="noStrike" kern="1200" cap="none" spc="0" baseline="0%">
                <a:solidFill>
                  <a:srgbClr val="215F9A"/>
                </a:solidFill>
                <a:uFillTx/>
                <a:latin typeface="Marianne" pitchFamily="2"/>
              </a:rPr>
              <a:t>Essas sanções não excluem as sanções criminais se o descumprimento for acompanhado de atos de corrupção. </a:t>
            </a:r>
            <a:endParaRPr lang="fr-FR" sz="2000" b="0" i="0" u="none" strike="noStrike" kern="1200" cap="none" spc="0" baseline="0%">
              <a:solidFill>
                <a:srgbClr val="215F9A"/>
              </a:solidFill>
              <a:uFillTx/>
              <a:latin typeface="Marianne" pitchFamily="2"/>
            </a:endParaRPr>
          </a:p>
        </p:txBody>
      </p:sp>
    </p:spTree>
  </p:cSld>
  <p:clrMapOvr>
    <a:masterClrMapping/>
  </p:clrMapOvr>
</p:sld>
</file>

<file path=ppt/slides/slide23.xml><?xml version="1.0" encoding="utf-8"?>
<p:sld xmlns:a="http://purl.oclc.org/ooxml/drawingml/main" xmlns:r="http://purl.oclc.org/ooxml/officeDocument/relationships" xmlns:p="http://purl.oclc.org/ooxml/presentationml/main">
  <p:cSld name="Slide19">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90E94D-961A-8D5E-97D9-DD80AC6A6EC1}"/>
              </a:ext>
            </a:extLst>
          </p:cNvPr>
          <p:cNvSpPr txBox="1">
            <a:spLocks noGrp="1"/>
          </p:cNvSpPr>
          <p:nvPr>
            <p:ph type="title" idx="4294967295"/>
          </p:nvPr>
        </p:nvSpPr>
        <p:spPr/>
        <p:txBody>
          <a:bodyPr/>
          <a:lstStyle/>
          <a:p>
            <a:pPr lvl="0"/>
            <a:br>
              <a:rPr lang="fr-FR">
                <a:latin typeface="Marianne" pitchFamily="2"/>
              </a:rPr>
            </a:br>
            <a:br>
              <a:rPr lang="fr-FR">
                <a:latin typeface="Marianne" pitchFamily="2"/>
              </a:rPr>
            </a:br>
            <a:br>
              <a:rPr lang="fr-FR">
                <a:latin typeface="Marianne" pitchFamily="2"/>
              </a:rPr>
            </a:br>
            <a:br>
              <a:rPr lang="fr-FR">
                <a:latin typeface="Marianne" pitchFamily="2"/>
              </a:rPr>
            </a:br>
            <a:endParaRPr lang="fr-FR"/>
          </a:p>
        </p:txBody>
      </p:sp>
      <p:sp>
        <p:nvSpPr>
          <p:cNvPr id="3" name="Espace réservé du texte 2">
            <a:extLst>
              <a:ext uri="{FF2B5EF4-FFF2-40B4-BE49-F238E27FC236}">
                <a16:creationId xmlns:a16="http://schemas.microsoft.com/office/drawing/2014/main" id="{1B0FAD1B-1455-2E6C-F817-6F530ED576D0}"/>
              </a:ext>
            </a:extLst>
          </p:cNvPr>
          <p:cNvSpPr txBox="1">
            <a:spLocks noGrp="1"/>
          </p:cNvSpPr>
          <p:nvPr>
            <p:ph type="body" idx="4294967295"/>
          </p:nvPr>
        </p:nvSpPr>
        <p:spPr>
          <a:xfrm>
            <a:off x="379137" y="301322"/>
            <a:ext cx="8028880" cy="7069637"/>
          </a:xfrm>
        </p:spPr>
        <p:txBody>
          <a:bodyPr/>
          <a:lstStyle/>
          <a:p>
            <a:pPr lvl="0" algn="l"/>
            <a:r>
              <a:rPr lang="fr-FR" sz="2000" b="1">
                <a:latin typeface="Marianne" pitchFamily="2"/>
              </a:rPr>
              <a:t>La loi ne prévoit pas le contenu des programmes de conformité des organisations publiques et ne prévoit donc pas de sanction, c’est regrettable</a:t>
            </a:r>
          </a:p>
          <a:p>
            <a:pPr lvl="0" algn="l"/>
            <a:r>
              <a:rPr lang="fr-FR" sz="2000" b="1">
                <a:latin typeface="Marianne" pitchFamily="2"/>
              </a:rPr>
              <a:t>Face à ce constat l’AFA a émis des recommandations pour inciter les administrations à mettre en place des mesures comparables à celles prévues pour les entreprises (cartographie des risques, code de conduite…)</a:t>
            </a:r>
          </a:p>
          <a:p>
            <a:pPr lvl="0" algn="l"/>
            <a:r>
              <a:rPr lang="fr-FR" sz="2000">
                <a:latin typeface="Marianne" pitchFamily="2"/>
              </a:rPr>
              <a:t>Seule la mesure d’évaluation de la situation des clients, fournisseurs de premier rang et intermédiaires n’était pas transposable car contraire au principe de libre accès à la commande publique</a:t>
            </a:r>
          </a:p>
          <a:p>
            <a:pPr lvl="0" algn="l"/>
            <a:endParaRPr lang="fr-FR" sz="2000">
              <a:latin typeface="Marianne" pitchFamily="2"/>
            </a:endParaRPr>
          </a:p>
          <a:p>
            <a:pPr lvl="0" algn="l"/>
            <a:r>
              <a:rPr lang="fr-FR" sz="2000">
                <a:latin typeface="Marianne" pitchFamily="2"/>
              </a:rPr>
              <a:t>Après quelques réticences, les organisations publiques ont accepté de mettre en œuvre ces mesures, ce que l’AFA a pu vérifier à l’occasion des nombreux contrôles qu’elle a conduits dans les régions, départements et communes de France</a:t>
            </a:r>
          </a:p>
          <a:p>
            <a:pPr lvl="0" algn="l"/>
            <a:r>
              <a:rPr lang="fr-FR" sz="2000">
                <a:latin typeface="Marianne" pitchFamily="2"/>
              </a:rPr>
              <a:t>Certains organismes d’Etat ont également été contrôlés.</a:t>
            </a:r>
          </a:p>
        </p:txBody>
      </p:sp>
      <p:sp>
        <p:nvSpPr>
          <p:cNvPr id="4" name="ZoneTexte 4">
            <a:extLst>
              <a:ext uri="{FF2B5EF4-FFF2-40B4-BE49-F238E27FC236}">
                <a16:creationId xmlns:a16="http://schemas.microsoft.com/office/drawing/2014/main" id="{51EBE40A-7E66-BA26-DF5E-122CE825EDC0}"/>
              </a:ext>
            </a:extLst>
          </p:cNvPr>
          <p:cNvSpPr txBox="1"/>
          <p:nvPr/>
        </p:nvSpPr>
        <p:spPr>
          <a:xfrm>
            <a:off x="2219093" y="3880201"/>
            <a:ext cx="4505093" cy="4572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0" cap="none" spc="0" baseline="0%">
              <a:solidFill>
                <a:srgbClr val="000000"/>
              </a:solidFill>
              <a:uFillTx/>
              <a:latin typeface="Marianne" pitchFamily="2"/>
            </a:endParaRPr>
          </a:p>
        </p:txBody>
      </p:sp>
    </p:spTree>
  </p:cSld>
  <p:clrMapOvr>
    <a:masterClrMapping/>
  </p:clrMapOvr>
</p:sld>
</file>

<file path=ppt/slides/slide24.xml><?xml version="1.0" encoding="utf-8"?>
<p:sld xmlns:a="http://purl.oclc.org/ooxml/drawingml/main" xmlns:r="http://purl.oclc.org/ooxml/officeDocument/relationships" xmlns:p="http://purl.oclc.org/ooxml/presentationml/main">
  <p:cSld name="Slide17">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983331-42A6-C02B-9768-D1FD30080A03}"/>
              </a:ext>
            </a:extLst>
          </p:cNvPr>
          <p:cNvSpPr txBox="1">
            <a:spLocks noGrp="1"/>
          </p:cNvSpPr>
          <p:nvPr>
            <p:ph type="title" idx="4294967295"/>
          </p:nvPr>
        </p:nvSpPr>
        <p:spPr/>
        <p:txBody>
          <a:bodyPr/>
          <a:lstStyle/>
          <a:p>
            <a:pPr lvl="0"/>
            <a:br>
              <a:rPr lang="fr-FR">
                <a:latin typeface="Marianne" pitchFamily="2"/>
              </a:rPr>
            </a:br>
            <a:br>
              <a:rPr lang="fr-FR">
                <a:latin typeface="Marianne" pitchFamily="2"/>
              </a:rPr>
            </a:br>
            <a:r>
              <a:rPr lang="fr-FR">
                <a:latin typeface="Marianne" pitchFamily="2"/>
              </a:rPr>
              <a:t>Des missions de contrôle judiciaire</a:t>
            </a:r>
            <a:br>
              <a:rPr lang="fr-FR">
                <a:latin typeface="Marianne" pitchFamily="2"/>
              </a:rPr>
            </a:br>
            <a:br>
              <a:rPr lang="fr-FR">
                <a:latin typeface="Marianne" pitchFamily="2"/>
              </a:rPr>
            </a:br>
            <a:endParaRPr lang="fr-FR"/>
          </a:p>
        </p:txBody>
      </p:sp>
      <p:sp>
        <p:nvSpPr>
          <p:cNvPr id="3" name="Espace réservé du texte 2">
            <a:extLst>
              <a:ext uri="{FF2B5EF4-FFF2-40B4-BE49-F238E27FC236}">
                <a16:creationId xmlns:a16="http://schemas.microsoft.com/office/drawing/2014/main" id="{35956422-8416-90F6-4155-A2B92601A406}"/>
              </a:ext>
            </a:extLst>
          </p:cNvPr>
          <p:cNvSpPr txBox="1">
            <a:spLocks noGrp="1"/>
          </p:cNvSpPr>
          <p:nvPr>
            <p:ph type="body" idx="4294967295"/>
          </p:nvPr>
        </p:nvSpPr>
        <p:spPr>
          <a:xfrm>
            <a:off x="379137" y="1563477"/>
            <a:ext cx="8028880" cy="5807482"/>
          </a:xfrm>
        </p:spPr>
        <p:txBody>
          <a:bodyPr/>
          <a:lstStyle/>
          <a:p>
            <a:pPr lvl="0" algn="l"/>
            <a:endParaRPr lang="fr-FR" sz="1800">
              <a:latin typeface="Marianne" pitchFamily="2"/>
            </a:endParaRPr>
          </a:p>
          <a:p>
            <a:pPr lvl="0" algn="l"/>
            <a:endParaRPr lang="fr-FR" sz="1800">
              <a:latin typeface="Marianne" pitchFamily="2"/>
            </a:endParaRPr>
          </a:p>
          <a:p>
            <a:pPr lvl="0" algn="l"/>
            <a:r>
              <a:rPr lang="fr-FR" sz="2000">
                <a:latin typeface="Marianne" pitchFamily="2"/>
              </a:rPr>
              <a:t>L’AFA contrôle l’exécution des programmes de mises en conformité contenus dans les Conventions judiciaires d’intérêt publics (CJIP) conclues avec l’autorité judiciaire ;</a:t>
            </a:r>
          </a:p>
          <a:p>
            <a:pPr lvl="0" algn="l"/>
            <a:r>
              <a:rPr lang="fr-FR" sz="2000">
                <a:latin typeface="Marianne" pitchFamily="2"/>
              </a:rPr>
              <a:t>Les CJIP sont l’équivalent français du DPA américain (Deferred prosecution agreement)</a:t>
            </a:r>
          </a:p>
          <a:p>
            <a:pPr lvl="0" algn="l"/>
            <a:r>
              <a:rPr lang="fr-FR" sz="2000" b="1">
                <a:latin typeface="Marianne" pitchFamily="2"/>
              </a:rPr>
              <a:t>A la demande du procureur de la République, l’AFA propose le contenu du programme et évalue son coût. Si ce programme est validé par le procureur, l’AFA en contrôle l’exécution et rend compte au parquet</a:t>
            </a:r>
            <a:endParaRPr lang="fr-FR" sz="2000" b="1">
              <a:latin typeface="inherit"/>
            </a:endParaRPr>
          </a:p>
        </p:txBody>
      </p:sp>
      <p:sp>
        <p:nvSpPr>
          <p:cNvPr id="4" name="ZoneTexte 4">
            <a:extLst>
              <a:ext uri="{FF2B5EF4-FFF2-40B4-BE49-F238E27FC236}">
                <a16:creationId xmlns:a16="http://schemas.microsoft.com/office/drawing/2014/main" id="{14B1B4A9-A99A-E479-C9A6-1AF39D92B985}"/>
              </a:ext>
            </a:extLst>
          </p:cNvPr>
          <p:cNvSpPr txBox="1"/>
          <p:nvPr/>
        </p:nvSpPr>
        <p:spPr>
          <a:xfrm>
            <a:off x="503998" y="3779836"/>
            <a:ext cx="723713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0" cap="none" spc="0" baseline="0%">
              <a:solidFill>
                <a:srgbClr val="000000"/>
              </a:solidFill>
              <a:uFillTx/>
              <a:latin typeface="Marianne" pitchFamily="2"/>
            </a:endParaRPr>
          </a:p>
        </p:txBody>
      </p:sp>
    </p:spTree>
  </p:cSld>
  <p:clrMapOvr>
    <a:masterClrMapping/>
  </p:clrMapOvr>
</p:sld>
</file>

<file path=ppt/slides/slide25.xml><?xml version="1.0" encoding="utf-8"?>
<p:sld xmlns:a="http://purl.oclc.org/ooxml/drawingml/main" xmlns:r="http://purl.oclc.org/ooxml/officeDocument/relationships" xmlns:p="http://purl.oclc.org/ooxml/presentationml/main">
  <p:cSld name="Slide30">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2B50DF-75E3-3815-EFD0-468533F08B4F}"/>
              </a:ext>
            </a:extLst>
          </p:cNvPr>
          <p:cNvSpPr txBox="1">
            <a:spLocks noGrp="1"/>
          </p:cNvSpPr>
          <p:nvPr>
            <p:ph type="title" idx="4294967295"/>
          </p:nvPr>
        </p:nvSpPr>
        <p:spPr/>
        <p:txBody>
          <a:bodyPr/>
          <a:lstStyle/>
          <a:p>
            <a:pPr lvl="0"/>
            <a:br>
              <a:rPr lang="fr-FR">
                <a:latin typeface="Marianne" pitchFamily="2"/>
              </a:rPr>
            </a:br>
            <a:br>
              <a:rPr lang="fr-FR">
                <a:latin typeface="Marianne" pitchFamily="2"/>
              </a:rPr>
            </a:br>
            <a:r>
              <a:rPr lang="fr-FR">
                <a:latin typeface="Marianne" pitchFamily="2"/>
              </a:rPr>
              <a:t>Merci de votre attention</a:t>
            </a:r>
            <a:br>
              <a:rPr lang="fr-FR">
                <a:latin typeface="Marianne" pitchFamily="2"/>
              </a:rPr>
            </a:br>
            <a:r>
              <a:rPr lang="pt-BR">
                <a:solidFill>
                  <a:srgbClr val="215F9A"/>
                </a:solidFill>
                <a:latin typeface="Marianne" pitchFamily="2"/>
              </a:rPr>
              <a:t>Muito obrigado por sua atenção</a:t>
            </a:r>
            <a:br>
              <a:rPr lang="fr-FR">
                <a:latin typeface="Marianne" pitchFamily="2"/>
              </a:rPr>
            </a:br>
            <a:br>
              <a:rPr lang="fr-FR">
                <a:latin typeface="Marianne" pitchFamily="2"/>
              </a:rPr>
            </a:br>
            <a:endParaRPr lang="fr-FR"/>
          </a:p>
        </p:txBody>
      </p:sp>
      <p:sp>
        <p:nvSpPr>
          <p:cNvPr id="3" name="Espace réservé du texte 2">
            <a:extLst>
              <a:ext uri="{FF2B5EF4-FFF2-40B4-BE49-F238E27FC236}">
                <a16:creationId xmlns:a16="http://schemas.microsoft.com/office/drawing/2014/main" id="{2F1BA661-74A0-A987-2363-81CA84D99DFE}"/>
              </a:ext>
            </a:extLst>
          </p:cNvPr>
          <p:cNvSpPr txBox="1">
            <a:spLocks noGrp="1"/>
          </p:cNvSpPr>
          <p:nvPr>
            <p:ph type="body" idx="4294967295"/>
          </p:nvPr>
        </p:nvSpPr>
        <p:spPr>
          <a:xfrm>
            <a:off x="1951466" y="2776657"/>
            <a:ext cx="6456550" cy="2642835"/>
          </a:xfrm>
        </p:spPr>
        <p:txBody>
          <a:bodyPr anchorCtr="1"/>
          <a:lstStyle/>
          <a:p>
            <a:pPr lvl="0" algn="ctr"/>
            <a:r>
              <a:rPr lang="fr-FR" sz="2000" b="1">
                <a:latin typeface="Marianne" pitchFamily="2"/>
              </a:rPr>
              <a:t>Charles Duchaine</a:t>
            </a:r>
          </a:p>
          <a:p>
            <a:pPr lvl="0" algn="ctr"/>
            <a:r>
              <a:rPr lang="fr-FR" sz="2000" b="1">
                <a:latin typeface="Marianne" pitchFamily="2"/>
              </a:rPr>
              <a:t>Inspecteur général de la justice</a:t>
            </a:r>
          </a:p>
          <a:p>
            <a:pPr lvl="0" algn="ctr"/>
            <a:endParaRPr lang="fr-FR" sz="2000" b="1">
              <a:latin typeface="Marianne" pitchFamily="2"/>
            </a:endParaRPr>
          </a:p>
          <a:p>
            <a:pPr lvl="0" algn="ctr"/>
            <a:r>
              <a:rPr lang="fr-FR" sz="2000" b="1">
                <a:latin typeface="Marianne" pitchFamily="2"/>
                <a:hlinkClick r:id="rId3">
                  <a:extLst>
                    <a:ext uri="{A12FA001-AC4F-418D-AE19-62706E023703}">
                      <ahyp:hlinkClr xmlns:ahyp="http://schemas.microsoft.com/office/drawing/2018/hyperlinkcolor" val="tx"/>
                    </a:ext>
                  </a:extLst>
                </a:hlinkClick>
              </a:rPr>
              <a:t>charles.duchaine@justice.gouv.fr</a:t>
            </a:r>
            <a:endParaRPr lang="fr-FR" sz="2000" b="1">
              <a:latin typeface="Marianne" pitchFamily="2"/>
            </a:endParaRPr>
          </a:p>
          <a:p>
            <a:pPr lvl="0" algn="ctr"/>
            <a:r>
              <a:rPr lang="fr-FR" sz="2000" b="1">
                <a:latin typeface="Marianne" pitchFamily="2"/>
              </a:rPr>
              <a:t>Tel : 00 33 6 12 04 03 79</a:t>
            </a:r>
            <a:endParaRPr lang="fr-FR" sz="2000" b="1">
              <a:latin typeface="inherit"/>
            </a:endParaRPr>
          </a:p>
        </p:txBody>
      </p:sp>
      <p:sp>
        <p:nvSpPr>
          <p:cNvPr id="4" name="ZoneTexte 4">
            <a:extLst>
              <a:ext uri="{FF2B5EF4-FFF2-40B4-BE49-F238E27FC236}">
                <a16:creationId xmlns:a16="http://schemas.microsoft.com/office/drawing/2014/main" id="{C4CEDE7F-173A-FCED-55B4-9F698C9F053F}"/>
              </a:ext>
            </a:extLst>
          </p:cNvPr>
          <p:cNvSpPr txBox="1"/>
          <p:nvPr/>
        </p:nvSpPr>
        <p:spPr>
          <a:xfrm>
            <a:off x="503998" y="3779836"/>
            <a:ext cx="7237137" cy="369335"/>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0" cap="none" spc="0" baseline="0%">
              <a:solidFill>
                <a:srgbClr val="000000"/>
              </a:solidFill>
              <a:uFillTx/>
              <a:latin typeface="Marianne" pitchFamily="2"/>
            </a:endParaRPr>
          </a:p>
        </p:txBody>
      </p:sp>
    </p:spTree>
  </p:cSld>
  <p:clrMapOvr>
    <a:masterClrMapping/>
  </p:clrMapOvr>
</p:sld>
</file>

<file path=ppt/slides/slide3.xml><?xml version="1.0" encoding="utf-8"?>
<p:sld xmlns:a="http://purl.oclc.org/ooxml/drawingml/main" xmlns:r="http://purl.oclc.org/ooxml/officeDocument/relationships" xmlns:p="http://purl.oclc.org/ooxml/presentationml/main">
  <p:cSld name="Slide26">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518A43-A12C-7169-8DFB-085CE1767531}"/>
              </a:ext>
            </a:extLst>
          </p:cNvPr>
          <p:cNvSpPr txBox="1">
            <a:spLocks noGrp="1"/>
          </p:cNvSpPr>
          <p:nvPr>
            <p:ph type="title" idx="4294967295"/>
          </p:nvPr>
        </p:nvSpPr>
        <p:spPr/>
        <p:txBody>
          <a:bodyPr/>
          <a:lstStyle/>
          <a:p>
            <a:endParaRPr lang="pt-BR"/>
          </a:p>
        </p:txBody>
      </p:sp>
      <p:pic>
        <p:nvPicPr>
          <p:cNvPr id="3" name="Image 4">
            <a:extLst>
              <a:ext uri="{FF2B5EF4-FFF2-40B4-BE49-F238E27FC236}">
                <a16:creationId xmlns:a16="http://schemas.microsoft.com/office/drawing/2014/main" id="{3DBA1436-362F-FCA0-5A59-CB634AEDC439}"/>
              </a:ext>
            </a:extLst>
          </p:cNvPr>
          <p:cNvPicPr>
            <a:picLocks noChangeAspect="1"/>
          </p:cNvPicPr>
          <p:nvPr/>
        </p:nvPicPr>
        <p:blipFill>
          <a:blip r:embed="rId3"/>
          <a:stretch>
            <a:fillRect/>
          </a:stretch>
        </p:blipFill>
        <p:spPr>
          <a:xfrm>
            <a:off x="2120072" y="1862257"/>
            <a:ext cx="5840473" cy="5697416"/>
          </a:xfrm>
          <a:prstGeom prst="rect">
            <a:avLst/>
          </a:prstGeom>
          <a:noFill/>
          <a:ln cap="flat">
            <a:noFill/>
          </a:ln>
        </p:spPr>
      </p:pic>
      <p:sp>
        <p:nvSpPr>
          <p:cNvPr id="4" name="Espace réservé du texte 2">
            <a:extLst>
              <a:ext uri="{FF2B5EF4-FFF2-40B4-BE49-F238E27FC236}">
                <a16:creationId xmlns:a16="http://schemas.microsoft.com/office/drawing/2014/main" id="{59AFDD67-D5E2-C493-3276-138D6D0EEEE2}"/>
              </a:ext>
            </a:extLst>
          </p:cNvPr>
          <p:cNvSpPr txBox="1">
            <a:spLocks noGrp="1"/>
          </p:cNvSpPr>
          <p:nvPr>
            <p:ph type="body" idx="4294967295"/>
          </p:nvPr>
        </p:nvSpPr>
        <p:spPr>
          <a:xfrm>
            <a:off x="503998" y="301322"/>
            <a:ext cx="9420587" cy="6857762"/>
          </a:xfrm>
        </p:spPr>
        <p:txBody>
          <a:bodyPr/>
          <a:lstStyle/>
          <a:p>
            <a:pPr lvl="0"/>
            <a:r>
              <a:rPr lang="fr-FR" sz="2400">
                <a:latin typeface="Marianne" pitchFamily="2"/>
              </a:rPr>
              <a:t>Une vocation générale de prévention et de détection de la corruption</a:t>
            </a:r>
          </a:p>
          <a:p>
            <a:pPr lvl="0"/>
            <a:r>
              <a:rPr lang="pt-BR" sz="2400">
                <a:solidFill>
                  <a:srgbClr val="215F9A"/>
                </a:solidFill>
                <a:latin typeface="Marianne" pitchFamily="2"/>
              </a:rPr>
              <a:t>Uma missão geral para prevenir e detectar a corrupção</a:t>
            </a:r>
            <a:endParaRPr lang="fr-FR" sz="2400">
              <a:solidFill>
                <a:srgbClr val="215F9A"/>
              </a:solidFill>
              <a:latin typeface="Marianne" pitchFamily="2"/>
            </a:endParaRPr>
          </a:p>
        </p:txBody>
      </p:sp>
    </p:spTree>
  </p:cSld>
  <p:clrMapOvr>
    <a:masterClrMapping/>
  </p:clrMapOvr>
</p:sld>
</file>

<file path=ppt/slides/slide4.xml><?xml version="1.0" encoding="utf-8"?>
<p:sld xmlns:a="http://purl.oclc.org/ooxml/drawingml/main" xmlns:r="http://purl.oclc.org/ooxml/officeDocument/relationships" xmlns:p="http://purl.oclc.org/ooxml/presentationml/main">
  <p:cSld name="page2">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5EC460-87C7-1646-7965-E59E769DEEBC}"/>
              </a:ext>
            </a:extLst>
          </p:cNvPr>
          <p:cNvSpPr txBox="1">
            <a:spLocks noGrp="1"/>
          </p:cNvSpPr>
          <p:nvPr>
            <p:ph type="title" idx="4294967295"/>
          </p:nvPr>
        </p:nvSpPr>
        <p:spPr/>
        <p:txBody>
          <a:bodyPr/>
          <a:lstStyle/>
          <a:p>
            <a:endParaRPr lang="pt-BR"/>
          </a:p>
        </p:txBody>
      </p:sp>
      <p:sp>
        <p:nvSpPr>
          <p:cNvPr id="3" name="Espace réservé du texte 2">
            <a:extLst>
              <a:ext uri="{FF2B5EF4-FFF2-40B4-BE49-F238E27FC236}">
                <a16:creationId xmlns:a16="http://schemas.microsoft.com/office/drawing/2014/main" id="{9F4C8870-D4C5-3900-DCE3-23C0B9F9E513}"/>
              </a:ext>
            </a:extLst>
          </p:cNvPr>
          <p:cNvSpPr txBox="1">
            <a:spLocks noGrp="1"/>
          </p:cNvSpPr>
          <p:nvPr>
            <p:ph type="body" idx="4294967295"/>
          </p:nvPr>
        </p:nvSpPr>
        <p:spPr>
          <a:xfrm>
            <a:off x="503998" y="1769043"/>
            <a:ext cx="5673778" cy="1477332"/>
          </a:xfrm>
        </p:spPr>
        <p:txBody>
          <a:bodyPr/>
          <a:lstStyle/>
          <a:p>
            <a:pPr lvl="0"/>
            <a:r>
              <a:rPr lang="pt-BR" sz="2000" dirty="0">
                <a:solidFill>
                  <a:srgbClr val="215F9A"/>
                </a:solidFill>
                <a:latin typeface="Marianne" pitchFamily="2"/>
              </a:rPr>
              <a:t>A Agência Anticorrupção Francesa (AFA) é um serviço de competência nacional (SCN) criado pela lei de 9 de dezembro de 2016 sobre transparência, combate à corrupção e modernização da vida econômica. Essa lei é conhecida como “Lei </a:t>
            </a:r>
            <a:r>
              <a:rPr lang="pt-BR" sz="2000" dirty="0" err="1">
                <a:solidFill>
                  <a:srgbClr val="215F9A"/>
                </a:solidFill>
                <a:latin typeface="Marianne" pitchFamily="2"/>
              </a:rPr>
              <a:t>Sapin</a:t>
            </a:r>
            <a:r>
              <a:rPr lang="pt-BR" sz="2000" dirty="0">
                <a:solidFill>
                  <a:srgbClr val="215F9A"/>
                </a:solidFill>
                <a:latin typeface="Marianne" pitchFamily="2"/>
              </a:rPr>
              <a:t> 2”, em homenagem ao Ministro da Economia e Finanças que criou esse texto.</a:t>
            </a:r>
          </a:p>
          <a:p>
            <a:pPr lvl="0"/>
            <a:endParaRPr lang="fr-FR" sz="1800" dirty="0">
              <a:latin typeface="Marianne" pitchFamily="2"/>
            </a:endParaRPr>
          </a:p>
        </p:txBody>
      </p:sp>
      <p:sp>
        <p:nvSpPr>
          <p:cNvPr id="4" name="ZoneTexte 4">
            <a:extLst>
              <a:ext uri="{FF2B5EF4-FFF2-40B4-BE49-F238E27FC236}">
                <a16:creationId xmlns:a16="http://schemas.microsoft.com/office/drawing/2014/main" id="{CCFF48CD-979A-B1B5-6778-E1FB5327ECF1}"/>
              </a:ext>
            </a:extLst>
          </p:cNvPr>
          <p:cNvSpPr txBox="1"/>
          <p:nvPr/>
        </p:nvSpPr>
        <p:spPr>
          <a:xfrm>
            <a:off x="2195200" y="4024768"/>
            <a:ext cx="7237137" cy="193899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Marianne" pitchFamily="2"/>
              </a:rPr>
              <a:t>L’Agence française anticorruption (AFA) est un service à compétence nationale  (SCN) créé par la loi du 9 décembre 2016 </a:t>
            </a:r>
            <a:r>
              <a:rPr lang="fr-FR" sz="2000" b="0" i="1" u="none" strike="noStrike" kern="1200" cap="none" spc="0" baseline="0%" dirty="0">
                <a:solidFill>
                  <a:srgbClr val="000000"/>
                </a:solidFill>
                <a:uFillTx/>
                <a:latin typeface="Marianne" pitchFamily="2"/>
              </a:rPr>
              <a:t>relative à la transparence, à la lutte contre la corruption et à la modernisation de la vie économique</a:t>
            </a:r>
            <a:r>
              <a:rPr lang="fr-FR" sz="2000" b="0" i="0" u="none" strike="noStrike" kern="1200" cap="none" spc="0" baseline="0%" dirty="0">
                <a:solidFill>
                  <a:srgbClr val="000000"/>
                </a:solidFill>
                <a:uFillTx/>
                <a:latin typeface="Marianne" pitchFamily="2"/>
              </a:rPr>
              <a:t>. Cette loi est connue sous le nom de « Loi Sapin 2 » du nom du ministre de l’économie et des finances qui a porté ce texte.</a:t>
            </a:r>
            <a:endParaRPr lang="fr-FR" sz="2000" b="0" i="0" u="none" strike="noStrike" kern="1200" cap="none" spc="0" baseline="0%" dirty="0">
              <a:solidFill>
                <a:srgbClr val="000000"/>
              </a:solidFill>
              <a:uFillTx/>
              <a:latin typeface="Calibri"/>
            </a:endParaRPr>
          </a:p>
        </p:txBody>
      </p:sp>
    </p:spTree>
  </p:cSld>
  <p:clrMapOvr>
    <a:masterClrMapping/>
  </p:clrMapOvr>
</p:sld>
</file>

<file path=ppt/slides/slide5.xml><?xml version="1.0" encoding="utf-8"?>
<p:sld xmlns:a="http://purl.oclc.org/ooxml/drawingml/main" xmlns:r="http://purl.oclc.org/ooxml/officeDocument/relationships" xmlns:p="http://purl.oclc.org/ooxml/presentationml/main">
  <p:cSld name="Slide7">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2198A1-E2BB-5C30-68B3-C2EF5389C1A8}"/>
              </a:ext>
            </a:extLst>
          </p:cNvPr>
          <p:cNvSpPr txBox="1">
            <a:spLocks noGrp="1"/>
          </p:cNvSpPr>
          <p:nvPr>
            <p:ph type="title" idx="4294967295"/>
          </p:nvPr>
        </p:nvSpPr>
        <p:spPr/>
        <p:txBody>
          <a:bodyPr/>
          <a:lstStyle/>
          <a:p>
            <a:endParaRPr lang="pt-BR"/>
          </a:p>
        </p:txBody>
      </p:sp>
      <p:sp>
        <p:nvSpPr>
          <p:cNvPr id="3" name="Espace réservé du texte 2">
            <a:extLst>
              <a:ext uri="{FF2B5EF4-FFF2-40B4-BE49-F238E27FC236}">
                <a16:creationId xmlns:a16="http://schemas.microsoft.com/office/drawing/2014/main" id="{2388319F-A155-DFAF-8F40-4B90FE56A35A}"/>
              </a:ext>
            </a:extLst>
          </p:cNvPr>
          <p:cNvSpPr txBox="1">
            <a:spLocks noGrp="1"/>
          </p:cNvSpPr>
          <p:nvPr>
            <p:ph type="body" idx="4294967295"/>
          </p:nvPr>
        </p:nvSpPr>
        <p:spPr>
          <a:xfrm>
            <a:off x="503998" y="1563477"/>
            <a:ext cx="5673778" cy="1682898"/>
          </a:xfrm>
        </p:spPr>
        <p:txBody>
          <a:bodyPr/>
          <a:lstStyle/>
          <a:p>
            <a:pPr lvl="0"/>
            <a:r>
              <a:rPr lang="pt-BR" sz="2000" dirty="0">
                <a:solidFill>
                  <a:srgbClr val="215F9A"/>
                </a:solidFill>
                <a:latin typeface="Marianne" pitchFamily="2"/>
              </a:rPr>
              <a:t>É colocado sob a autoridade conjunta do Ministro da Justiça e do Ministro responsável pelo </a:t>
            </a:r>
            <a:r>
              <a:rPr lang="pt-BR" sz="2000" dirty="0" err="1">
                <a:solidFill>
                  <a:srgbClr val="215F9A"/>
                </a:solidFill>
                <a:latin typeface="Marianne" pitchFamily="2"/>
              </a:rPr>
              <a:t>orçamentoÉ</a:t>
            </a:r>
            <a:r>
              <a:rPr lang="pt-BR" sz="2000" dirty="0">
                <a:solidFill>
                  <a:srgbClr val="215F9A"/>
                </a:solidFill>
                <a:latin typeface="Marianne" pitchFamily="2"/>
              </a:rPr>
              <a:t> um “ornitorrinco administrativo” porque está sujeito à autoridade hierárquica no exercício de suas funções de consultoria e coordenação administrativa, e é independente no exercício de suas funções de controle.</a:t>
            </a:r>
          </a:p>
          <a:p>
            <a:pPr lvl="0"/>
            <a:br>
              <a:rPr lang="pt-BR" sz="1100" dirty="0"/>
            </a:br>
            <a:endParaRPr lang="pt-BR" sz="1800" dirty="0">
              <a:solidFill>
                <a:srgbClr val="111111"/>
              </a:solidFill>
              <a:latin typeface="Marianne" pitchFamily="2"/>
            </a:endParaRPr>
          </a:p>
          <a:p>
            <a:pPr lvl="0"/>
            <a:endParaRPr lang="fr-FR" sz="1800" dirty="0">
              <a:latin typeface="Marianne" pitchFamily="2"/>
            </a:endParaRPr>
          </a:p>
        </p:txBody>
      </p:sp>
      <p:sp>
        <p:nvSpPr>
          <p:cNvPr id="4" name="ZoneTexte 4">
            <a:extLst>
              <a:ext uri="{FF2B5EF4-FFF2-40B4-BE49-F238E27FC236}">
                <a16:creationId xmlns:a16="http://schemas.microsoft.com/office/drawing/2014/main" id="{66944469-E463-D1B4-B05F-8531C9378E97}"/>
              </a:ext>
            </a:extLst>
          </p:cNvPr>
          <p:cNvSpPr txBox="1"/>
          <p:nvPr/>
        </p:nvSpPr>
        <p:spPr>
          <a:xfrm>
            <a:off x="2129884" y="4400330"/>
            <a:ext cx="7237137" cy="2246772"/>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Marianne" pitchFamily="2"/>
              </a:rPr>
              <a:t>Elle est placée sous l’autorité conjointe du ministre de la justice et du ministre en charge du budget.</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2000" b="0" i="0" u="none" strike="noStrike" kern="0" cap="none" spc="0" baseline="0%" dirty="0">
              <a:solidFill>
                <a:srgbClr val="000000"/>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dirty="0">
                <a:solidFill>
                  <a:srgbClr val="000000"/>
                </a:solidFill>
                <a:uFillTx/>
                <a:latin typeface="Marianne" pitchFamily="2"/>
              </a:rPr>
              <a:t>C’est un « ornithorynque administratif » car soumise à l’autorité hiérarchique dans l’exercice de ses missions de conseil et de coordination administrative et indépendante dans l’exercice de ses missions de contrôle.</a:t>
            </a:r>
            <a:endParaRPr lang="fr-FR" sz="2000" b="0" i="0" u="none" strike="noStrike" kern="1200" cap="none" spc="0" baseline="0%" dirty="0">
              <a:solidFill>
                <a:srgbClr val="000000"/>
              </a:solidFill>
              <a:uFillTx/>
              <a:latin typeface="Calibri"/>
            </a:endParaRPr>
          </a:p>
        </p:txBody>
      </p:sp>
    </p:spTree>
  </p:cSld>
  <p:clrMapOvr>
    <a:masterClrMapping/>
  </p:clrMapOvr>
</p:sld>
</file>

<file path=ppt/slides/slide6.xml><?xml version="1.0" encoding="utf-8"?>
<p:sld xmlns:a="http://purl.oclc.org/ooxml/drawingml/main" xmlns:r="http://purl.oclc.org/ooxml/officeDocument/relationships" xmlns:p="http://purl.oclc.org/ooxml/presentationml/main">
  <p:cSld name="Slide10">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9ABAC9-EA8D-B17A-00BD-64C6EFC53252}"/>
              </a:ext>
            </a:extLst>
          </p:cNvPr>
          <p:cNvSpPr txBox="1">
            <a:spLocks noGrp="1"/>
          </p:cNvSpPr>
          <p:nvPr>
            <p:ph type="title" idx="4294967295"/>
          </p:nvPr>
        </p:nvSpPr>
        <p:spPr/>
        <p:txBody>
          <a:bodyPr/>
          <a:lstStyle/>
          <a:p>
            <a:endParaRPr lang="pt-BR"/>
          </a:p>
        </p:txBody>
      </p:sp>
      <p:sp>
        <p:nvSpPr>
          <p:cNvPr id="3" name="Espace réservé du texte 2">
            <a:extLst>
              <a:ext uri="{FF2B5EF4-FFF2-40B4-BE49-F238E27FC236}">
                <a16:creationId xmlns:a16="http://schemas.microsoft.com/office/drawing/2014/main" id="{741F98C5-BB1F-DB8B-4663-FC49ED4A6854}"/>
              </a:ext>
            </a:extLst>
          </p:cNvPr>
          <p:cNvSpPr txBox="1">
            <a:spLocks noGrp="1"/>
          </p:cNvSpPr>
          <p:nvPr>
            <p:ph type="body" idx="4294967295"/>
          </p:nvPr>
        </p:nvSpPr>
        <p:spPr>
          <a:xfrm>
            <a:off x="503998" y="301322"/>
            <a:ext cx="8941085" cy="2945053"/>
          </a:xfrm>
        </p:spPr>
        <p:txBody>
          <a:bodyPr/>
          <a:lstStyle/>
          <a:p>
            <a:pPr lvl="0"/>
            <a:br>
              <a:rPr lang="pt-BR" sz="1100"/>
            </a:br>
            <a:r>
              <a:rPr lang="pt-BR" sz="2000">
                <a:solidFill>
                  <a:srgbClr val="215F9A"/>
                </a:solidFill>
                <a:latin typeface="Marianne" pitchFamily="2"/>
              </a:rPr>
              <a:t>É um órgão administrativo e não tem poderes judiciais de investigação ou acusação. </a:t>
            </a:r>
          </a:p>
          <a:p>
            <a:pPr lvl="0"/>
            <a:r>
              <a:rPr lang="pt-BR" sz="2000">
                <a:solidFill>
                  <a:srgbClr val="215F9A"/>
                </a:solidFill>
                <a:latin typeface="Marianne" pitchFamily="2"/>
              </a:rPr>
              <a:t>Entretanto, pode detectar corrupção. Quando descobre corrupção, deve informar o fato ao promotor público, que é o único com poder para processar.</a:t>
            </a:r>
          </a:p>
          <a:p>
            <a:pPr lvl="0"/>
            <a:r>
              <a:rPr lang="pt-BR" sz="2000">
                <a:solidFill>
                  <a:srgbClr val="215F9A"/>
                </a:solidFill>
                <a:latin typeface="Marianne" pitchFamily="2"/>
              </a:rPr>
              <a:t>Ela tem uma função de assistência judicial, pois elabora e monitora programas de conformidade anticorrupção para empresas implementados como parte de acordos judiciais de interesse público ou impostos pelos tribunais como uma penalidade adicional (Art. 131-39-2 do Código Penal).</a:t>
            </a:r>
          </a:p>
          <a:p>
            <a:pPr lvl="0"/>
            <a:endParaRPr lang="pt-BR" sz="1800">
              <a:solidFill>
                <a:srgbClr val="4472C4"/>
              </a:solidFill>
              <a:latin typeface="Marianne" pitchFamily="2"/>
            </a:endParaRPr>
          </a:p>
          <a:p>
            <a:pPr lvl="0"/>
            <a:endParaRPr lang="pt-BR" sz="1800">
              <a:solidFill>
                <a:srgbClr val="4472C4"/>
              </a:solidFill>
              <a:latin typeface="Marianne" pitchFamily="2"/>
            </a:endParaRPr>
          </a:p>
          <a:p>
            <a:pPr lvl="0"/>
            <a:endParaRPr lang="fr-FR" sz="1800">
              <a:latin typeface="Marianne" pitchFamily="2"/>
            </a:endParaRPr>
          </a:p>
        </p:txBody>
      </p:sp>
      <p:sp>
        <p:nvSpPr>
          <p:cNvPr id="4" name="ZoneTexte 4">
            <a:extLst>
              <a:ext uri="{FF2B5EF4-FFF2-40B4-BE49-F238E27FC236}">
                <a16:creationId xmlns:a16="http://schemas.microsoft.com/office/drawing/2014/main" id="{DBC2E229-237A-FB3F-D3F0-DF5B7DBA7A17}"/>
              </a:ext>
            </a:extLst>
          </p:cNvPr>
          <p:cNvSpPr txBox="1"/>
          <p:nvPr/>
        </p:nvSpPr>
        <p:spPr>
          <a:xfrm>
            <a:off x="425936" y="3779836"/>
            <a:ext cx="8941085" cy="3170096"/>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a:solidFill>
                  <a:srgbClr val="000000"/>
                </a:solidFill>
                <a:uFillTx/>
                <a:latin typeface="Marianne" pitchFamily="2"/>
              </a:rPr>
              <a:t>C’est une agence </a:t>
            </a:r>
            <a:r>
              <a:rPr lang="fr-FR" sz="2000" b="1" i="0" u="none" strike="noStrike" kern="1200" cap="none" spc="0" baseline="0%">
                <a:solidFill>
                  <a:srgbClr val="000000"/>
                </a:solidFill>
                <a:uFillTx/>
                <a:latin typeface="Marianne" pitchFamily="2"/>
              </a:rPr>
              <a:t>administrative</a:t>
            </a:r>
            <a:r>
              <a:rPr lang="fr-FR" sz="2000" b="0" i="0" u="none" strike="noStrike" kern="1200" cap="none" spc="0" baseline="0%">
                <a:solidFill>
                  <a:srgbClr val="000000"/>
                </a:solidFill>
                <a:uFillTx/>
                <a:latin typeface="Marianne" pitchFamily="2"/>
              </a:rPr>
              <a:t>, elle n’a pas de pouvoir judiciaire d’enquête ou de poursuite. </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2000" b="0" i="0" u="none" strike="noStrike" kern="0" cap="none" spc="0" baseline="0%">
              <a:solidFill>
                <a:srgbClr val="000000"/>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a:solidFill>
                  <a:srgbClr val="000000"/>
                </a:solidFill>
                <a:uFillTx/>
                <a:latin typeface="Marianne" pitchFamily="2"/>
              </a:rPr>
              <a:t>Elle peut néanmoins détecter des faits de corruption. Lorsqu’elle en découvre elle doit les dénoncer au procureur qui a seul compétence  pour les poursuivre.</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2000" b="0" i="0" u="none" strike="noStrike" kern="1200" cap="none" spc="0" baseline="0%">
              <a:solidFill>
                <a:srgbClr val="000000"/>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a:solidFill>
                  <a:srgbClr val="000000"/>
                </a:solidFill>
                <a:uFillTx/>
                <a:latin typeface="Marianne" pitchFamily="2"/>
              </a:rPr>
              <a:t>Elle a une mission d’assistance judiciaire  puisqu’elle élabore et assure le suivi des programmes de conformité anticorruption  des entreprises mis en œuvre dans </a:t>
            </a:r>
            <a:r>
              <a:rPr lang="fr-FR" sz="2000" b="0" i="0" u="none" strike="noStrike" kern="0" cap="none" spc="0" baseline="0%">
                <a:solidFill>
                  <a:srgbClr val="000000"/>
                </a:solidFill>
                <a:uFillTx/>
                <a:latin typeface="Marianne" pitchFamily="2"/>
              </a:rPr>
              <a:t>l</a:t>
            </a:r>
            <a:r>
              <a:rPr lang="fr-FR" sz="2000" b="0" i="0" u="none" strike="noStrike" kern="1200" cap="none" spc="0" baseline="0%">
                <a:solidFill>
                  <a:srgbClr val="000000"/>
                </a:solidFill>
                <a:uFillTx/>
                <a:latin typeface="Marianne" pitchFamily="2"/>
              </a:rPr>
              <a:t>e cadre des conventions judiciaires d’intérêt public ou imposés par les tribunaux à titre de peine complémentaire (Art.131-39-2 du code pénal).</a:t>
            </a:r>
          </a:p>
        </p:txBody>
      </p:sp>
    </p:spTree>
  </p:cSld>
  <p:clrMapOvr>
    <a:masterClrMapping/>
  </p:clrMapOvr>
</p:sld>
</file>

<file path=ppt/slides/slide7.xml><?xml version="1.0" encoding="utf-8"?>
<p:sld xmlns:a="http://purl.oclc.org/ooxml/drawingml/main" xmlns:r="http://purl.oclc.org/ooxml/officeDocument/relationships" xmlns:p="http://purl.oclc.org/ooxml/presentationml/main">
  <p:cSld name="Slide8">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3EAFB40-716E-F304-F0DD-22A4D9C7DD82}"/>
              </a:ext>
            </a:extLst>
          </p:cNvPr>
          <p:cNvSpPr txBox="1">
            <a:spLocks noGrp="1"/>
          </p:cNvSpPr>
          <p:nvPr>
            <p:ph type="title" idx="4294967295"/>
          </p:nvPr>
        </p:nvSpPr>
        <p:spPr/>
        <p:txBody>
          <a:bodyPr/>
          <a:lstStyle/>
          <a:p>
            <a:endParaRPr lang="pt-BR"/>
          </a:p>
        </p:txBody>
      </p:sp>
      <p:sp>
        <p:nvSpPr>
          <p:cNvPr id="3" name="Espace réservé du texte 2">
            <a:extLst>
              <a:ext uri="{FF2B5EF4-FFF2-40B4-BE49-F238E27FC236}">
                <a16:creationId xmlns:a16="http://schemas.microsoft.com/office/drawing/2014/main" id="{1458F96E-2F75-DB12-96DD-3FE3276C2C6B}"/>
              </a:ext>
            </a:extLst>
          </p:cNvPr>
          <p:cNvSpPr txBox="1">
            <a:spLocks noGrp="1"/>
          </p:cNvSpPr>
          <p:nvPr>
            <p:ph type="body" idx="4294967295"/>
          </p:nvPr>
        </p:nvSpPr>
        <p:spPr>
          <a:xfrm>
            <a:off x="503998" y="1769043"/>
            <a:ext cx="7591787" cy="1477332"/>
          </a:xfrm>
        </p:spPr>
        <p:txBody>
          <a:bodyPr/>
          <a:lstStyle/>
          <a:p>
            <a:pPr lvl="0"/>
            <a:r>
              <a:rPr lang="pt-BR" sz="2000">
                <a:solidFill>
                  <a:srgbClr val="215F9A"/>
                </a:solidFill>
                <a:latin typeface="Marianne" pitchFamily="2"/>
              </a:rPr>
              <a:t>É chefiado por um magistrado da ordem judicial fora da hierarquia nomeado por decreto do Presidente da República por 6 anos.</a:t>
            </a:r>
            <a:br>
              <a:rPr lang="pt-BR" sz="2000">
                <a:solidFill>
                  <a:srgbClr val="215F9A"/>
                </a:solidFill>
                <a:latin typeface="Marianne" pitchFamily="2"/>
              </a:rPr>
            </a:br>
            <a:r>
              <a:rPr lang="pt-BR" sz="2000">
                <a:solidFill>
                  <a:srgbClr val="215F9A"/>
                </a:solidFill>
                <a:latin typeface="Marianne" pitchFamily="2"/>
              </a:rPr>
              <a:t>Seu mandato não é renovável</a:t>
            </a:r>
            <a:br>
              <a:rPr lang="pt-BR" sz="2000">
                <a:solidFill>
                  <a:srgbClr val="215F9A"/>
                </a:solidFill>
                <a:latin typeface="Marianne" pitchFamily="2"/>
              </a:rPr>
            </a:br>
            <a:r>
              <a:rPr lang="pt-BR" sz="2000">
                <a:solidFill>
                  <a:srgbClr val="215F9A"/>
                </a:solidFill>
                <a:latin typeface="Marianne" pitchFamily="2"/>
              </a:rPr>
              <a:t>Este director não pode solicitar nem receber instruções de qualquer autoridade administrativa ou governamental no exercício das suas missões de controlo ou na escolha das organizações inspeccionadas</a:t>
            </a:r>
            <a:br>
              <a:rPr lang="pt-BR" sz="1100"/>
            </a:br>
            <a:endParaRPr lang="pt-BR" sz="1800">
              <a:solidFill>
                <a:srgbClr val="111111"/>
              </a:solidFill>
              <a:latin typeface="Marianne" pitchFamily="2"/>
            </a:endParaRPr>
          </a:p>
          <a:p>
            <a:pPr lvl="0"/>
            <a:endParaRPr lang="fr-FR" sz="1800">
              <a:latin typeface="Marianne" pitchFamily="2"/>
            </a:endParaRPr>
          </a:p>
        </p:txBody>
      </p:sp>
      <p:sp>
        <p:nvSpPr>
          <p:cNvPr id="4" name="ZoneTexte 4">
            <a:extLst>
              <a:ext uri="{FF2B5EF4-FFF2-40B4-BE49-F238E27FC236}">
                <a16:creationId xmlns:a16="http://schemas.microsoft.com/office/drawing/2014/main" id="{51115C8C-C501-BD97-C587-BD628ECB8700}"/>
              </a:ext>
            </a:extLst>
          </p:cNvPr>
          <p:cNvSpPr txBox="1"/>
          <p:nvPr/>
        </p:nvSpPr>
        <p:spPr>
          <a:xfrm>
            <a:off x="2129884" y="3894136"/>
            <a:ext cx="7237137" cy="286231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a:solidFill>
                  <a:srgbClr val="000000"/>
                </a:solidFill>
                <a:uFillTx/>
                <a:latin typeface="Marianne" pitchFamily="2"/>
              </a:rPr>
              <a:t>Elle est dirigé par un magistrat de l’ordre judiciaire hors hiérarchie nommé par décret du président de la République pour 6 années. </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2000" b="0" i="0" u="none" strike="noStrike" kern="1200" cap="none" spc="0" baseline="0%">
              <a:solidFill>
                <a:srgbClr val="000000"/>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0" cap="none" spc="0" baseline="0%">
                <a:solidFill>
                  <a:srgbClr val="000000"/>
                </a:solidFill>
                <a:uFillTx/>
                <a:latin typeface="Marianne" pitchFamily="2"/>
              </a:rPr>
              <a:t>Son mandat n’est pas renouvelable</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2000" b="0" i="0" u="none" strike="noStrike" kern="1200" cap="none" spc="0" baseline="0%">
              <a:solidFill>
                <a:srgbClr val="000000"/>
              </a:solidFill>
              <a:uFillTx/>
              <a:latin typeface="Marianne" pitchFamily="2"/>
            </a:endParaRP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0" cap="none" spc="0" baseline="0%">
                <a:solidFill>
                  <a:srgbClr val="000000"/>
                </a:solidFill>
                <a:uFillTx/>
                <a:latin typeface="Marianne" pitchFamily="2"/>
              </a:rPr>
              <a:t>Ce directeur ne peux ni solliciter ni recevoir d’instruction d’une quelconque autorité administrative ou gouvernementale dans l’exercice de ses missions de contrôle ou dans le choix des organisations contrôlées</a:t>
            </a:r>
            <a:endParaRPr lang="fr-FR" sz="2000" b="0" i="0" u="none" strike="noStrike" kern="1200" cap="none" spc="0" baseline="0%">
              <a:solidFill>
                <a:srgbClr val="000000"/>
              </a:solidFill>
              <a:uFillTx/>
              <a:latin typeface="Calibri"/>
            </a:endParaRPr>
          </a:p>
        </p:txBody>
      </p:sp>
    </p:spTree>
  </p:cSld>
  <p:clrMapOvr>
    <a:masterClrMapping/>
  </p:clrMapOvr>
  <p:transition spd="slow">
    <p:split orient="vert"/>
  </p:transition>
</p:sld>
</file>

<file path=ppt/slides/slide8.xml><?xml version="1.0" encoding="utf-8"?>
<p:sld xmlns:a="http://purl.oclc.org/ooxml/drawingml/main" xmlns:r="http://purl.oclc.org/ooxml/officeDocument/relationships" xmlns:p="http://purl.oclc.org/ooxml/presentationml/main">
  <p:cSld name="Slide5">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6C7BA1-A773-186E-297B-57A1634E32AD}"/>
              </a:ext>
            </a:extLst>
          </p:cNvPr>
          <p:cNvSpPr txBox="1">
            <a:spLocks noGrp="1"/>
          </p:cNvSpPr>
          <p:nvPr>
            <p:ph type="title" idx="4294967295"/>
          </p:nvPr>
        </p:nvSpPr>
        <p:spPr/>
        <p:txBody>
          <a:bodyPr/>
          <a:lstStyle/>
          <a:p>
            <a:pPr lvl="0"/>
            <a:r>
              <a:rPr lang="fr-FR">
                <a:solidFill>
                  <a:srgbClr val="215F9A"/>
                </a:solidFill>
                <a:latin typeface="Liberation Sans"/>
              </a:rPr>
              <a:t>Por quê esta criação?     </a:t>
            </a:r>
            <a:r>
              <a:rPr lang="fr-FR">
                <a:solidFill>
                  <a:srgbClr val="4472C4"/>
                </a:solidFill>
                <a:latin typeface="Marianne" pitchFamily="2"/>
              </a:rPr>
              <a:t>  </a:t>
            </a:r>
            <a:br>
              <a:rPr lang="fr-FR">
                <a:solidFill>
                  <a:srgbClr val="4472C4"/>
                </a:solidFill>
                <a:latin typeface="Marianne" pitchFamily="2"/>
              </a:rPr>
            </a:br>
            <a:r>
              <a:rPr lang="fr-FR"/>
              <a:t>Pourquoi cette création ?</a:t>
            </a:r>
          </a:p>
        </p:txBody>
      </p:sp>
      <p:sp>
        <p:nvSpPr>
          <p:cNvPr id="3" name="Espace réservé du texte 2">
            <a:extLst>
              <a:ext uri="{FF2B5EF4-FFF2-40B4-BE49-F238E27FC236}">
                <a16:creationId xmlns:a16="http://schemas.microsoft.com/office/drawing/2014/main" id="{17747773-B185-53B3-6908-2A6EDF30D0A4}"/>
              </a:ext>
            </a:extLst>
          </p:cNvPr>
          <p:cNvSpPr txBox="1">
            <a:spLocks noGrp="1"/>
          </p:cNvSpPr>
          <p:nvPr>
            <p:ph type="body" idx="4294967295"/>
          </p:nvPr>
        </p:nvSpPr>
        <p:spPr>
          <a:xfrm>
            <a:off x="503998" y="2520177"/>
            <a:ext cx="5673778" cy="726198"/>
          </a:xfrm>
        </p:spPr>
        <p:txBody>
          <a:bodyPr/>
          <a:lstStyle/>
          <a:p>
            <a:pPr lvl="0"/>
            <a:r>
              <a:rPr lang="pt-BR" sz="2000">
                <a:solidFill>
                  <a:srgbClr val="215F9A"/>
                </a:solidFill>
                <a:latin typeface="Marianne" pitchFamily="2"/>
              </a:rPr>
              <a:t>A criação da Agência Francesa Anticorrupção (AFA) atendeu a dois objetivos principais:</a:t>
            </a:r>
            <a:br>
              <a:rPr lang="pt-BR" sz="1800">
                <a:solidFill>
                  <a:srgbClr val="4472C4"/>
                </a:solidFill>
                <a:latin typeface="Marianne" pitchFamily="2"/>
              </a:rPr>
            </a:br>
            <a:endParaRPr lang="fr-FR" sz="1800">
              <a:solidFill>
                <a:srgbClr val="4472C4"/>
              </a:solidFill>
              <a:latin typeface="Marianne" pitchFamily="2"/>
            </a:endParaRPr>
          </a:p>
        </p:txBody>
      </p:sp>
      <p:sp>
        <p:nvSpPr>
          <p:cNvPr id="4" name="ZoneTexte 4">
            <a:extLst>
              <a:ext uri="{FF2B5EF4-FFF2-40B4-BE49-F238E27FC236}">
                <a16:creationId xmlns:a16="http://schemas.microsoft.com/office/drawing/2014/main" id="{55F6C268-A71B-25D1-3079-89FFAEC42356}"/>
              </a:ext>
            </a:extLst>
          </p:cNvPr>
          <p:cNvSpPr txBox="1"/>
          <p:nvPr/>
        </p:nvSpPr>
        <p:spPr>
          <a:xfrm>
            <a:off x="503998" y="3545659"/>
            <a:ext cx="7237137" cy="98488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r>
              <a:rPr lang="fr-FR" sz="2000" b="0" i="0" u="none" strike="noStrike" kern="1200" cap="none" spc="0" baseline="0%">
                <a:solidFill>
                  <a:srgbClr val="000000"/>
                </a:solidFill>
                <a:uFillTx/>
                <a:latin typeface="Marianne" pitchFamily="2"/>
              </a:rPr>
              <a:t>La création de l’Agence française anticorruption (AFA) répondait à deux objectifs principaux :</a:t>
            </a:r>
          </a:p>
          <a:p>
            <a:pPr marL="0" marR="0" lvl="0" indent="0" algn="l" defTabSz="914400" rtl="0" fontAlgn="auto" hangingPunct="1">
              <a:lnSpc>
                <a:spcPct val="1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Marianne" pitchFamily="2"/>
            </a:endParaRPr>
          </a:p>
        </p:txBody>
      </p:sp>
    </p:spTree>
  </p:cSld>
  <p:clrMapOvr>
    <a:masterClrMapping/>
  </p:clrMapOvr>
  <p:transition spd="slow">
    <p:split orient="vert"/>
  </p:transition>
</p:sld>
</file>

<file path=ppt/slides/slide9.xml><?xml version="1.0" encoding="utf-8"?>
<p:sld xmlns:a="http://purl.oclc.org/ooxml/drawingml/main" xmlns:r="http://purl.oclc.org/ooxml/officeDocument/relationships" xmlns:p="http://purl.oclc.org/ooxml/presentationml/main">
  <p:cSld name="Slide27">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AD5490-6FEA-8BE1-589A-7774097746EE}"/>
              </a:ext>
            </a:extLst>
          </p:cNvPr>
          <p:cNvSpPr txBox="1">
            <a:spLocks noGrp="1"/>
          </p:cNvSpPr>
          <p:nvPr>
            <p:ph type="title" idx="4294967295"/>
          </p:nvPr>
        </p:nvSpPr>
        <p:spPr/>
        <p:txBody>
          <a:bodyPr/>
          <a:lstStyle/>
          <a:p>
            <a:pPr lvl="0"/>
            <a:r>
              <a:rPr lang="fr-FR">
                <a:solidFill>
                  <a:srgbClr val="215F9A"/>
                </a:solidFill>
                <a:latin typeface="Liberation Sans"/>
              </a:rPr>
              <a:t>Por quê esta criação?       </a:t>
            </a:r>
            <a:br>
              <a:rPr lang="fr-FR">
                <a:solidFill>
                  <a:srgbClr val="4472C4"/>
                </a:solidFill>
                <a:latin typeface="Marianne" pitchFamily="2"/>
              </a:rPr>
            </a:br>
            <a:r>
              <a:rPr lang="fr-FR"/>
              <a:t>Pourquoi cette création ?</a:t>
            </a:r>
          </a:p>
        </p:txBody>
      </p:sp>
      <p:sp>
        <p:nvSpPr>
          <p:cNvPr id="3" name="Espace réservé du texte 2">
            <a:extLst>
              <a:ext uri="{FF2B5EF4-FFF2-40B4-BE49-F238E27FC236}">
                <a16:creationId xmlns:a16="http://schemas.microsoft.com/office/drawing/2014/main" id="{2AE65D14-9216-3ED0-28F4-9210B4BD4E2A}"/>
              </a:ext>
            </a:extLst>
          </p:cNvPr>
          <p:cNvSpPr txBox="1">
            <a:spLocks noGrp="1"/>
          </p:cNvSpPr>
          <p:nvPr>
            <p:ph type="body" idx="4294967295"/>
          </p:nvPr>
        </p:nvSpPr>
        <p:spPr>
          <a:xfrm>
            <a:off x="503998" y="1769043"/>
            <a:ext cx="5673778" cy="1477332"/>
          </a:xfrm>
        </p:spPr>
        <p:txBody>
          <a:bodyPr/>
          <a:lstStyle/>
          <a:p>
            <a:pPr lvl="0"/>
            <a:br>
              <a:rPr lang="pt-BR" sz="2000">
                <a:solidFill>
                  <a:srgbClr val="4472C4"/>
                </a:solidFill>
                <a:latin typeface="Marianne" pitchFamily="2"/>
              </a:rPr>
            </a:br>
            <a:r>
              <a:rPr lang="pt-BR" sz="2000">
                <a:solidFill>
                  <a:srgbClr val="215F9A"/>
                </a:solidFill>
                <a:latin typeface="Marianne" pitchFamily="2"/>
              </a:rPr>
              <a:t>Primeiro objetivo</a:t>
            </a:r>
          </a:p>
          <a:p>
            <a:pPr lvl="0"/>
            <a:r>
              <a:rPr lang="pt-BR" sz="2000">
                <a:latin typeface="Marianne" pitchFamily="2"/>
              </a:rPr>
              <a:t>Premier objectif</a:t>
            </a:r>
            <a:endParaRPr lang="fr-FR" sz="2000">
              <a:latin typeface="Marianne" pitchFamily="2"/>
            </a:endParaRPr>
          </a:p>
        </p:txBody>
      </p:sp>
      <p:sp>
        <p:nvSpPr>
          <p:cNvPr id="4" name="ZoneTexte 4">
            <a:extLst>
              <a:ext uri="{FF2B5EF4-FFF2-40B4-BE49-F238E27FC236}">
                <a16:creationId xmlns:a16="http://schemas.microsoft.com/office/drawing/2014/main" id="{6A8F4CB0-7E7A-CB19-03FC-336E4B69705A}"/>
              </a:ext>
            </a:extLst>
          </p:cNvPr>
          <p:cNvSpPr txBox="1"/>
          <p:nvPr/>
        </p:nvSpPr>
        <p:spPr>
          <a:xfrm>
            <a:off x="2129884" y="3779836"/>
            <a:ext cx="7237137" cy="2862318"/>
          </a:xfrm>
          <a:prstGeom prst="rect">
            <a:avLst/>
          </a:prstGeom>
          <a:noFill/>
          <a:ln cap="flat">
            <a:noFill/>
          </a:ln>
        </p:spPr>
        <p:txBody>
          <a:bodyPr vert="horz" wrap="square" lIns="91440" tIns="45720" rIns="91440" bIns="45720" anchor="t" anchorCtr="0" compatLnSpc="1">
            <a:spAutoFit/>
          </a:bodyPr>
          <a:lstStyle/>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pt-BR" sz="2000" b="0" i="0" u="none" strike="noStrike" kern="1200" cap="none" spc="0" baseline="0%">
                <a:solidFill>
                  <a:srgbClr val="215F9A"/>
                </a:solidFill>
                <a:highlight>
                  <a:scrgbClr r="0%" g="0%" b="0%">
                    <a:alpha val="0%"/>
                  </a:scrgbClr>
                </a:highlight>
                <a:uFillTx/>
                <a:latin typeface="Marianne" pitchFamily="2"/>
                <a:ea typeface="Microsoft YaHei" pitchFamily="2"/>
              </a:rPr>
              <a:t>Responder às críticas dirigidas pela OCDE à França num relatório da fase 3 de outubro de 2012 e denunciar a falta de esforços na luta contra a corrupção e, em particular, contra as pessoas coletivas</a:t>
            </a: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endParaRPr lang="pt-BR" sz="2000" b="0" i="0" u="none" strike="noStrike" kern="1200" cap="none" spc="0" baseline="0%">
              <a:solidFill>
                <a:srgbClr val="4472C4"/>
              </a:solidFill>
              <a:highlight>
                <a:scrgbClr r="0%" g="0%" b="0%">
                  <a:alpha val="0%"/>
                </a:scrgbClr>
              </a:highlight>
              <a:uFillTx/>
              <a:latin typeface="Marianne" pitchFamily="2"/>
              <a:ea typeface="Microsoft YaHei" pitchFamily="2"/>
            </a:endParaRPr>
          </a:p>
          <a:p>
            <a:pPr marL="285750" marR="0" lvl="0" indent="-285750" algn="l" defTabSz="914400" rtl="0" fontAlgn="auto" hangingPunct="1">
              <a:lnSpc>
                <a:spcPct val="100%"/>
              </a:lnSpc>
              <a:spcBef>
                <a:spcPts val="0"/>
              </a:spcBef>
              <a:spcAft>
                <a:spcPts val="0"/>
              </a:spcAft>
              <a:buSzPct val="100%"/>
              <a:buChar char="-"/>
              <a:tabLst/>
              <a:defRPr sz="1800" b="0" i="0" u="none" strike="noStrike" kern="0" cap="none" spc="0" baseline="0%">
                <a:solidFill>
                  <a:srgbClr val="000000"/>
                </a:solidFill>
                <a:uFillTx/>
              </a:defRPr>
            </a:pPr>
            <a:r>
              <a:rPr lang="fr-FR" sz="2000" b="0" i="0" u="none" strike="noStrike" kern="0" cap="none" spc="0" baseline="0%">
                <a:solidFill>
                  <a:srgbClr val="000000"/>
                </a:solidFill>
                <a:uFillTx/>
                <a:latin typeface="Marianne" pitchFamily="2"/>
              </a:rPr>
              <a:t>Répondre aux critiques adressées par l’OCDE à la France     dans un rapport de phase 3 du mois d’octobre 2012 et dénonçant un manque d’effort dans la lutte contre la corruption et en particulier contre les personnes morales </a:t>
            </a:r>
            <a:endParaRPr lang="fr-FR" sz="2000" b="0" i="0" u="none" strike="noStrike" kern="1200" cap="none" spc="0" baseline="0%">
              <a:solidFill>
                <a:srgbClr val="000000"/>
              </a:solidFill>
              <a:uFillTx/>
              <a:latin typeface="Calibri"/>
            </a:endParaRPr>
          </a:p>
        </p:txBody>
      </p:sp>
    </p:spTree>
  </p:cSld>
  <p:clrMapOvr>
    <a:masterClrMapping/>
  </p:clrMapOvr>
  <p:transition spd="slow">
    <p:split orient="vert"/>
  </p:transition>
</p:sld>
</file>

<file path=ppt/theme/theme1.xml><?xml version="1.0" encoding="utf-8"?>
<a:theme xmlns:a="http://purl.oclc.org/ooxml/drawingml/main" name="Standard">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
                <a:satMod val="105%"/>
                <a:tint val="67%"/>
              </a:schemeClr>
            </a:gs>
            <a:gs pos="50%">
              <a:schemeClr val="phClr">
                <a:lumMod val="105%"/>
                <a:satMod val="103%"/>
                <a:tint val="73%"/>
              </a:schemeClr>
            </a:gs>
            <a:gs pos="100%">
              <a:schemeClr val="phClr">
                <a:lumMod val="105%"/>
                <a:satMod val="109%"/>
                <a:tint val="81%"/>
              </a:schemeClr>
            </a:gs>
          </a:gsLst>
          <a:lin ang="5400000" scaled="0"/>
        </a:gradFill>
        <a:gradFill rotWithShape="1">
          <a:gsLst>
            <a:gs pos="0%">
              <a:schemeClr val="phClr">
                <a:satMod val="103%"/>
                <a:lumMod val="102%"/>
                <a:tint val="94%"/>
              </a:schemeClr>
            </a:gs>
            <a:gs pos="50%">
              <a:schemeClr val="phClr">
                <a:satMod val="110%"/>
                <a:lumMod val="100%"/>
                <a:shade val="100%"/>
              </a:schemeClr>
            </a:gs>
            <a:gs pos="100%">
              <a:schemeClr val="phClr">
                <a:lumMod val="99%"/>
                <a:satMod val="120%"/>
                <a:shade val="78%"/>
              </a:schemeClr>
            </a:gs>
          </a:gsLst>
          <a:lin ang="5400000" scaled="0"/>
        </a:gradFill>
      </a:fillStyleLst>
      <a:lnStyleLst>
        <a:ln w="12700" cap="flat" cmpd="sng" algn="ctr">
          <a:solidFill>
            <a:schemeClr val="phClr"/>
          </a:solidFill>
          <a:prstDash val="solid"/>
          <a:miter lim="800%"/>
        </a:ln>
        <a:ln w="19050" cap="flat" cmpd="sng" algn="ctr">
          <a:solidFill>
            <a:schemeClr val="phClr"/>
          </a:solidFill>
          <a:prstDash val="solid"/>
          <a:miter lim="800%"/>
        </a:ln>
        <a:ln w="25400" cap="flat" cmpd="sng" algn="ctr">
          <a:solidFill>
            <a:schemeClr val="phClr"/>
          </a:solidFill>
          <a:prstDash val="solid"/>
          <a:miter lim="800%"/>
        </a:ln>
      </a:lnStyleLst>
      <a:effectStyleLst>
        <a:effectStyle>
          <a:effectLst/>
        </a:effectStyle>
        <a:effectStyle>
          <a:effectLst/>
        </a:effectStyle>
        <a:effectStyle>
          <a:effectLst>
            <a:outerShdw blurRad="57150" dist="19050" dir="5400000" algn="ctr" rotWithShape="0">
              <a:srgbClr val="000000">
                <a:alpha val="63%"/>
              </a:srgbClr>
            </a:outerShdw>
          </a:effectLst>
        </a:effectStyle>
      </a:effectStyleLst>
      <a:bgFillStyleLst>
        <a:solidFill>
          <a:schemeClr val="phClr"/>
        </a:solidFill>
        <a:solidFill>
          <a:schemeClr val="phClr">
            <a:tint val="95%"/>
            <a:satMod val="170%"/>
          </a:schemeClr>
        </a:solidFill>
        <a:gradFill rotWithShape="1">
          <a:gsLst>
            <a:gs pos="0%">
              <a:schemeClr val="phClr">
                <a:tint val="93%"/>
                <a:satMod val="150%"/>
                <a:shade val="98%"/>
                <a:lumMod val="102%"/>
              </a:schemeClr>
            </a:gs>
            <a:gs pos="50%">
              <a:schemeClr val="phClr">
                <a:tint val="98%"/>
                <a:satMod val="130%"/>
                <a:shade val="90%"/>
                <a:lumMod val="103%"/>
              </a:schemeClr>
            </a:gs>
            <a:gs pos="100%">
              <a:schemeClr val="phClr">
                <a:shade val="63%"/>
                <a:satMod val="12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purl.oclc.org/ooxml/drawingml/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
                <a:satMod val="105%"/>
                <a:tint val="67%"/>
              </a:schemeClr>
            </a:gs>
            <a:gs pos="50%">
              <a:schemeClr val="phClr">
                <a:lumMod val="105%"/>
                <a:satMod val="103%"/>
                <a:tint val="73%"/>
              </a:schemeClr>
            </a:gs>
            <a:gs pos="100%">
              <a:schemeClr val="phClr">
                <a:lumMod val="105%"/>
                <a:satMod val="109%"/>
                <a:tint val="81%"/>
              </a:schemeClr>
            </a:gs>
          </a:gsLst>
          <a:lin ang="5400000" scaled="0"/>
        </a:gradFill>
        <a:gradFill rotWithShape="1">
          <a:gsLst>
            <a:gs pos="0%">
              <a:schemeClr val="phClr">
                <a:satMod val="103%"/>
                <a:lumMod val="102%"/>
                <a:tint val="94%"/>
              </a:schemeClr>
            </a:gs>
            <a:gs pos="50%">
              <a:schemeClr val="phClr">
                <a:satMod val="110%"/>
                <a:lumMod val="100%"/>
                <a:shade val="100%"/>
              </a:schemeClr>
            </a:gs>
            <a:gs pos="100%">
              <a:schemeClr val="phClr">
                <a:lumMod val="99%"/>
                <a:satMod val="120%"/>
                <a:shade val="78%"/>
              </a:schemeClr>
            </a:gs>
          </a:gsLst>
          <a:lin ang="5400000" scaled="0"/>
        </a:gradFill>
      </a:fillStyleLst>
      <a:lnStyleLst>
        <a:ln w="12700" cap="flat" cmpd="sng" algn="ctr">
          <a:solidFill>
            <a:schemeClr val="phClr"/>
          </a:solidFill>
          <a:prstDash val="solid"/>
          <a:miter lim="800%"/>
        </a:ln>
        <a:ln w="19050" cap="flat" cmpd="sng" algn="ctr">
          <a:solidFill>
            <a:schemeClr val="phClr"/>
          </a:solidFill>
          <a:prstDash val="solid"/>
          <a:miter lim="800%"/>
        </a:ln>
        <a:ln w="25400" cap="flat" cmpd="sng" algn="ctr">
          <a:solidFill>
            <a:schemeClr val="phClr"/>
          </a:solidFill>
          <a:prstDash val="solid"/>
          <a:miter lim="800%"/>
        </a:ln>
      </a:lnStyleLst>
      <a:effectStyleLst>
        <a:effectStyle>
          <a:effectLst/>
        </a:effectStyle>
        <a:effectStyle>
          <a:effectLst/>
        </a:effectStyle>
        <a:effectStyle>
          <a:effectLst>
            <a:outerShdw blurRad="57150" dist="19050" dir="5400000" algn="ctr" rotWithShape="0">
              <a:srgbClr val="000000">
                <a:alpha val="63%"/>
              </a:srgbClr>
            </a:outerShdw>
          </a:effectLst>
        </a:effectStyle>
      </a:effectStyleLst>
      <a:bgFillStyleLst>
        <a:solidFill>
          <a:schemeClr val="phClr"/>
        </a:solidFill>
        <a:solidFill>
          <a:schemeClr val="phClr">
            <a:tint val="95%"/>
            <a:satMod val="170%"/>
          </a:schemeClr>
        </a:solidFill>
        <a:gradFill rotWithShape="1">
          <a:gsLst>
            <a:gs pos="0%">
              <a:schemeClr val="phClr">
                <a:tint val="93%"/>
                <a:satMod val="150%"/>
                <a:shade val="98%"/>
                <a:lumMod val="102%"/>
              </a:schemeClr>
            </a:gs>
            <a:gs pos="50%">
              <a:schemeClr val="phClr">
                <a:tint val="98%"/>
                <a:satMod val="130%"/>
                <a:shade val="90%"/>
                <a:lumMod val="103%"/>
              </a:schemeClr>
            </a:gs>
            <a:gs pos="100%">
              <a:schemeClr val="phClr">
                <a:shade val="63%"/>
                <a:satMod val="12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purl.oclc.org/ooxml/drawingml/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
                <a:satMod val="105%"/>
                <a:tint val="67%"/>
              </a:schemeClr>
            </a:gs>
            <a:gs pos="50%">
              <a:schemeClr val="phClr">
                <a:lumMod val="105%"/>
                <a:satMod val="103%"/>
                <a:tint val="73%"/>
              </a:schemeClr>
            </a:gs>
            <a:gs pos="100%">
              <a:schemeClr val="phClr">
                <a:lumMod val="105%"/>
                <a:satMod val="109%"/>
                <a:tint val="81%"/>
              </a:schemeClr>
            </a:gs>
          </a:gsLst>
          <a:lin ang="5400000" scaled="0"/>
        </a:gradFill>
        <a:gradFill rotWithShape="1">
          <a:gsLst>
            <a:gs pos="0%">
              <a:schemeClr val="phClr">
                <a:satMod val="103%"/>
                <a:lumMod val="102%"/>
                <a:tint val="94%"/>
              </a:schemeClr>
            </a:gs>
            <a:gs pos="50%">
              <a:schemeClr val="phClr">
                <a:satMod val="110%"/>
                <a:lumMod val="100%"/>
                <a:shade val="100%"/>
              </a:schemeClr>
            </a:gs>
            <a:gs pos="100%">
              <a:schemeClr val="phClr">
                <a:lumMod val="99%"/>
                <a:satMod val="120%"/>
                <a:shade val="78%"/>
              </a:schemeClr>
            </a:gs>
          </a:gsLst>
          <a:lin ang="5400000" scaled="0"/>
        </a:gradFill>
      </a:fillStyleLst>
      <a:lnStyleLst>
        <a:ln w="12700" cap="flat" cmpd="sng" algn="ctr">
          <a:solidFill>
            <a:schemeClr val="phClr"/>
          </a:solidFill>
          <a:prstDash val="solid"/>
          <a:miter lim="800%"/>
        </a:ln>
        <a:ln w="19050" cap="flat" cmpd="sng" algn="ctr">
          <a:solidFill>
            <a:schemeClr val="phClr"/>
          </a:solidFill>
          <a:prstDash val="solid"/>
          <a:miter lim="800%"/>
        </a:ln>
        <a:ln w="25400" cap="flat" cmpd="sng" algn="ctr">
          <a:solidFill>
            <a:schemeClr val="phClr"/>
          </a:solidFill>
          <a:prstDash val="solid"/>
          <a:miter lim="800%"/>
        </a:ln>
      </a:lnStyleLst>
      <a:effectStyleLst>
        <a:effectStyle>
          <a:effectLst/>
        </a:effectStyle>
        <a:effectStyle>
          <a:effectLst/>
        </a:effectStyle>
        <a:effectStyle>
          <a:effectLst>
            <a:outerShdw blurRad="57150" dist="19050" dir="5400000" algn="ctr" rotWithShape="0">
              <a:srgbClr val="000000">
                <a:alpha val="63%"/>
              </a:srgbClr>
            </a:outerShdw>
          </a:effectLst>
        </a:effectStyle>
      </a:effectStyleLst>
      <a:bgFillStyleLst>
        <a:solidFill>
          <a:schemeClr val="phClr"/>
        </a:solidFill>
        <a:solidFill>
          <a:schemeClr val="phClr">
            <a:tint val="95%"/>
            <a:satMod val="170%"/>
          </a:schemeClr>
        </a:solidFill>
        <a:gradFill rotWithShape="1">
          <a:gsLst>
            <a:gs pos="0%">
              <a:schemeClr val="phClr">
                <a:tint val="93%"/>
                <a:satMod val="150%"/>
                <a:shade val="98%"/>
                <a:lumMod val="102%"/>
              </a:schemeClr>
            </a:gs>
            <a:gs pos="50%">
              <a:schemeClr val="phClr">
                <a:tint val="98%"/>
                <a:satMod val="130%"/>
                <a:shade val="90%"/>
                <a:lumMod val="103%"/>
              </a:schemeClr>
            </a:gs>
            <a:gs pos="100%">
              <a:schemeClr val="phClr">
                <a:shade val="63%"/>
                <a:satMod val="12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purl.oclc.org/ooxml/officeDocument/relationships/customXmlProps" Target="itemProps1.xml"/></Relationships>
</file>

<file path=customXml/_rels/item2.xml.rels><?xml version="1.0" encoding="UTF-8" standalone="yes"?>
<Relationships xmlns="http://schemas.openxmlformats.org/package/2006/relationships"><Relationship Id="rId1" Type="http://purl.oclc.org/ooxml/officeDocument/relationships/customXmlProps" Target="itemProps2.xml"/></Relationships>
</file>

<file path=customXml/_rels/item3.xml.rels><?xml version="1.0" encoding="UTF-8" standalone="yes"?>
<Relationships xmlns="http://schemas.openxmlformats.org/package/2006/relationships"><Relationship Id="rId1" Type="http://purl.oclc.org/ooxml/officeDocument/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9AF3501A9993D14F859DDAE08EE1C534" ma:contentTypeVersion="12" ma:contentTypeDescription="Crie um novo documento." ma:contentTypeScope="" ma:versionID="5ceddbf8649e0b72aa1390828c62da90">
  <xsd:schema xmlns:xsd="http://www.w3.org/2001/XMLSchema" xmlns:xs="http://www.w3.org/2001/XMLSchema" xmlns:p="http://schemas.microsoft.com/office/2006/metadata/properties" xmlns:ns2="48242ab2-1ce3-44fd-8c34-387052ac5afc" xmlns:ns3="ecebb0eb-cb17-4298-a346-fe4345653bf5" targetNamespace="http://schemas.microsoft.com/office/2006/metadata/properties" ma:root="true" ma:fieldsID="d431f490d4adc57bd724c85257b048ef" ns2:_="" ns3:_="">
    <xsd:import namespace="48242ab2-1ce3-44fd-8c34-387052ac5afc"/>
    <xsd:import namespace="ecebb0eb-cb17-4298-a346-fe4345653bf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242ab2-1ce3-44fd-8c34-387052ac5a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Marcações de imagem" ma:readOnly="false" ma:fieldId="{5cf76f15-5ced-4ddc-b409-7134ff3c332f}" ma:taxonomyMulti="true" ma:sspId="2dab9438-f903-450b-a158-c86bb4a35dfc"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cebb0eb-cb17-4298-a346-fe4345653bf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16c4f7e-a286-4957-be40-4bcb551e70ac}" ma:internalName="TaxCatchAll" ma:showField="CatchAllData" ma:web="ecebb0eb-cb17-4298-a346-fe4345653bf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48242ab2-1ce3-44fd-8c34-387052ac5afc">
      <Terms xmlns="http://schemas.microsoft.com/office/infopath/2007/PartnerControls"/>
    </lcf76f155ced4ddcb4097134ff3c332f>
    <TaxCatchAll xmlns="ecebb0eb-cb17-4298-a346-fe4345653bf5" xsi:nil="true"/>
  </documentManagement>
</p:properties>
</file>

<file path=customXml/itemProps1.xml><?xml version="1.0" encoding="utf-8"?>
<ds:datastoreItem xmlns:ds="http://schemas.openxmlformats.org/officeDocument/2006/customXml" ds:itemID="{97346A50-3C6F-4916-AB5C-DF13E1A845BB}"/>
</file>

<file path=customXml/itemProps2.xml><?xml version="1.0" encoding="utf-8"?>
<ds:datastoreItem xmlns:ds="http://schemas.openxmlformats.org/officeDocument/2006/customXml" ds:itemID="{B443BA05-4C0B-4B7A-B205-9D106FF81E80}"/>
</file>

<file path=customXml/itemProps3.xml><?xml version="1.0" encoding="utf-8"?>
<ds:datastoreItem xmlns:ds="http://schemas.openxmlformats.org/officeDocument/2006/customXml" ds:itemID="{75492F6A-3816-4679-A016-796B62334DA2}"/>
</file>

<file path=docProps/app.xml><?xml version="1.0" encoding="utf-8"?>
<Properties xmlns="http://purl.oclc.org/ooxml/officeDocument/extendedProperties" xmlns:vt="http://purl.oclc.org/ooxml/officeDocument/docPropsVTypes">
  <TotalTime>702</TotalTime>
  <Words>2992</Words>
  <Application>Microsoft Office PowerPoint</Application>
  <PresentationFormat>Personalizar</PresentationFormat>
  <Paragraphs>166</Paragraphs>
  <Slides>25</Slides>
  <Notes>21</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25</vt:i4>
      </vt:variant>
    </vt:vector>
  </HeadingPairs>
  <TitlesOfParts>
    <vt:vector size="33" baseType="lpstr">
      <vt:lpstr>Aptos</vt:lpstr>
      <vt:lpstr>Arial</vt:lpstr>
      <vt:lpstr>Calibri</vt:lpstr>
      <vt:lpstr>inherit</vt:lpstr>
      <vt:lpstr>Liberation Sans</vt:lpstr>
      <vt:lpstr>Liberation Serif</vt:lpstr>
      <vt:lpstr>Marianne</vt:lpstr>
      <vt:lpstr>Standard</vt:lpstr>
      <vt:lpstr>L’Agence française anticorruption Charles DUCHAINE, inspecteur général de la justice Sao Paulo 3 avril 2025 </vt:lpstr>
      <vt:lpstr>Apresentação do PowerPoint</vt:lpstr>
      <vt:lpstr>Apresentação do PowerPoint</vt:lpstr>
      <vt:lpstr>Apresentação do PowerPoint</vt:lpstr>
      <vt:lpstr>Apresentação do PowerPoint</vt:lpstr>
      <vt:lpstr>Apresentação do PowerPoint</vt:lpstr>
      <vt:lpstr>Apresentação do PowerPoint</vt:lpstr>
      <vt:lpstr>Por quê esta criação?        Pourquoi cette création ?</vt:lpstr>
      <vt:lpstr>Por quê esta criação?        Pourquoi cette création ?</vt:lpstr>
      <vt:lpstr>Para quê?       Pourquoi?</vt:lpstr>
      <vt:lpstr>  A AFA tem a missão geral de prevenir e detectar a corrupção - artigo 1º da lei L’AFA a une vocation générale de prévention et de détection de la corruption -Article 1 de la loi </vt:lpstr>
      <vt:lpstr>                     - Elle assure la coordination administrative  pour les questions relevant de sa compétence, elle est notamment chargée d’élaborer un plan national pluriannuel de lutte contre la corruption  - Elle assiste les autorités françaises compétentes pour la définition et la mise en œuvre de la position française au sein des organisations internationales (OCDE, GRECO, ONUDC, G20), ainsi qu’à des actions de coopération, d’appui et de soutien techniques auprès d’autorités étrangères anticorruption   - Elle conseille et assiste les personnes confrontées à des faits ou à des risques de corruption, notamment dans la mise en œuvre des programmes de conformité anticorruption  - Elle contrôle l’existence et l’efficacité des mécanismes de prévention mis en œuvre par les administrations publiques et les grandes entreprises privées ou publiques  - A la demande du procureur, elle définit et propose le contenu des programmes de conformité anticorruption intégrés aux conventions judiciaires d’intérêt public et veille à leur déroulement  - Elle recueille et  traite (ou oriente) des signalements externes </vt:lpstr>
      <vt:lpstr>                          - É responsável pela coordenação administrativa em assuntos de sua competência e, em especial, pela elaboração de um plano nacional plurianual anticorrupção.  - Auxilia as autoridades francesas competentes na definição e na implementação da posição francesa em organizações internacionais (OCDE, GRECO, UNODC, G20), bem como na cooperação, no apoio e na assistência técnica a autoridades anticorrupção estrangeiras,   - Ele aconselha e auxilia pessoas que enfrentam a corrupção ou o risco de corrupção, especialmente na implementação de programas de conformidade anticorrupção.  - Monitora a existência e a eficácia de mecanismos preventivos implementados por administrações públicas e grandes empresas públicas ou privadas   - Define e propõe, a pedido do Ministério Público, o conteúdo de programas de conformidade anticorrupção integrados a acordos judiciais de interesse público e monitora sua implementação   -Coleta e processa (ou orienta) relatórios externos </vt:lpstr>
      <vt:lpstr>  Les missions de conseil et d’assistance Orientação e assistência  </vt:lpstr>
      <vt:lpstr>  Des missions administratives de contrôle  </vt:lpstr>
      <vt:lpstr>  Missões de controle administrativo  </vt:lpstr>
      <vt:lpstr>    </vt:lpstr>
      <vt:lpstr>Apresentação do PowerPoint</vt:lpstr>
      <vt:lpstr>Apresentação do PowerPoint</vt:lpstr>
      <vt:lpstr>Apresentação do PowerPoint</vt:lpstr>
      <vt:lpstr>    </vt:lpstr>
      <vt:lpstr>Apresentação do PowerPoint</vt:lpstr>
      <vt:lpstr>    </vt:lpstr>
      <vt:lpstr>  Des missions de contrôle judiciaire  </vt:lpstr>
      <vt:lpstr>  Merci de votre attention Muito obrigado por sua atenção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L’Agence française anticorruption Charles DUCHAINE, inspecteur général de la justice Sao Paulo 3 avril 2025</dc:title>
  <dc:creator>DUCHAINE Charles</dc:creator>
  <cp:lastModifiedBy>Manuella Soares Ramalho</cp:lastModifiedBy>
  <cp:revision>42</cp:revision>
  <cp:lastPrinted>2025-03-25T17:30:42Z</cp:lastPrinted>
  <dcterms:created xsi:type="dcterms:W3CDTF">2025-03-13T17:20:52Z</dcterms:created>
  <dcterms:modified xsi:type="dcterms:W3CDTF">2025-04-01T12:20:27Z</dcterms:modified>
</cp:coreProperties>
</file>

<file path=docProps/custom.xml><?xml version="1.0" encoding="utf-8"?>
<Properties xmlns="http://purl.oclc.org/ooxml/officeDocument/customProperties" xmlns:vt="http://purl.oclc.org/ooxml/officeDocument/docPropsVTypes">
  <property fmtid="{D5CDD505-2E9C-101B-9397-08002B2CF9AE}" pid="2" name="ContentTypeId">
    <vt:lpwstr>0x0101009AF3501A9993D14F859DDAE08EE1C534</vt:lpwstr>
  </property>
</Properties>
</file>