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4"/>
  </p:sldMasterIdLst>
  <p:notesMasterIdLst>
    <p:notesMasterId r:id="rId19"/>
  </p:notesMasterIdLst>
  <p:sldIdLst>
    <p:sldId id="316" r:id="rId5"/>
    <p:sldId id="281" r:id="rId6"/>
    <p:sldId id="346" r:id="rId7"/>
    <p:sldId id="297" r:id="rId8"/>
    <p:sldId id="300" r:id="rId9"/>
    <p:sldId id="312" r:id="rId10"/>
    <p:sldId id="294" r:id="rId11"/>
    <p:sldId id="353" r:id="rId12"/>
    <p:sldId id="345" r:id="rId13"/>
    <p:sldId id="342" r:id="rId14"/>
    <p:sldId id="343" r:id="rId15"/>
    <p:sldId id="293" r:id="rId16"/>
    <p:sldId id="349" r:id="rId17"/>
    <p:sldId id="272" r:id="rId18"/>
  </p:sldIdLst>
  <p:sldSz cx="12192000" cy="6858000"/>
  <p:notesSz cx="7104063" cy="10234613"/>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225" userDrawn="1">
          <p15:clr>
            <a:srgbClr val="A4A3A4"/>
          </p15:clr>
        </p15:guide>
        <p15:guide id="2" pos="223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uricio Abijaodi Lopes De Vasconcellos" initials="MALDV" lastIdx="0" clrIdx="0">
    <p:extLst>
      <p:ext uri="{19B8F6BF-5375-455C-9EA6-DF929625EA0E}">
        <p15:presenceInfo xmlns:p15="http://schemas.microsoft.com/office/powerpoint/2012/main" userId="S-1-5-21-776561741-1220945662-1801674531-247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147B9"/>
    <a:srgbClr val="6E1256"/>
    <a:srgbClr val="4C3A00"/>
    <a:srgbClr val="5C4600"/>
    <a:srgbClr val="6C5200"/>
    <a:srgbClr val="3E2F00"/>
    <a:srgbClr val="503D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13FFF8-D960-4772-84B9-79FFD9A443B8}" v="19" dt="2025-03-31T14:59:39.916"/>
  </p1510:revLst>
</p1510:revInfo>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Estilo Mé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Estilo Claro 1 - Ênfas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Estilo Claro 3 - Ênfas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FD0F851-EC5A-4D38-B0AD-8093EC10F338}" styleName="Estilo Claro 1 - Ênfase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0A15C55-8517-42AA-B614-E9B94910E393}" styleName="Estilo Médio 2 - Ênfas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Estilo Claro 1 - Ênfas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Estilo Claro 1 - Ênfas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44" autoAdjust="0"/>
    <p:restoredTop sz="78091" autoAdjust="0"/>
  </p:normalViewPr>
  <p:slideViewPr>
    <p:cSldViewPr snapToGrid="0" snapToObjects="1">
      <p:cViewPr varScale="1">
        <p:scale>
          <a:sx n="104" d="100"/>
          <a:sy n="104" d="100"/>
        </p:scale>
        <p:origin x="150" y="19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6896"/>
    </p:cViewPr>
  </p:sorterViewPr>
  <p:notesViewPr>
    <p:cSldViewPr snapToGrid="0" snapToObjects="1">
      <p:cViewPr varScale="1">
        <p:scale>
          <a:sx n="112" d="100"/>
          <a:sy n="112" d="100"/>
        </p:scale>
        <p:origin x="2418" y="78"/>
      </p:cViewPr>
      <p:guideLst>
        <p:guide orient="horz" pos="3225"/>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uricio Abijaodi Lopes de Vasconcellos" userId="11aa75e8-828b-4148-8f2c-68b3dc9ff037" providerId="ADAL" clId="{E613FFF8-D960-4772-84B9-79FFD9A443B8}"/>
    <pc:docChg chg="undo redo custSel addSld delSld modSld">
      <pc:chgData name="Mauricio Abijaodi Lopes de Vasconcellos" userId="11aa75e8-828b-4148-8f2c-68b3dc9ff037" providerId="ADAL" clId="{E613FFF8-D960-4772-84B9-79FFD9A443B8}" dt="2025-03-31T15:23:25.096" v="225" actId="47"/>
      <pc:docMkLst>
        <pc:docMk/>
      </pc:docMkLst>
      <pc:sldChg chg="del">
        <pc:chgData name="Mauricio Abijaodi Lopes de Vasconcellos" userId="11aa75e8-828b-4148-8f2c-68b3dc9ff037" providerId="ADAL" clId="{E613FFF8-D960-4772-84B9-79FFD9A443B8}" dt="2025-03-31T14:38:37.273" v="175" actId="47"/>
        <pc:sldMkLst>
          <pc:docMk/>
          <pc:sldMk cId="3280895354" sldId="258"/>
        </pc:sldMkLst>
      </pc:sldChg>
      <pc:sldChg chg="modSp mod">
        <pc:chgData name="Mauricio Abijaodi Lopes de Vasconcellos" userId="11aa75e8-828b-4148-8f2c-68b3dc9ff037" providerId="ADAL" clId="{E613FFF8-D960-4772-84B9-79FFD9A443B8}" dt="2025-03-31T15:20:40.902" v="223" actId="20577"/>
        <pc:sldMkLst>
          <pc:docMk/>
          <pc:sldMk cId="4132991344" sldId="272"/>
        </pc:sldMkLst>
        <pc:spChg chg="mod">
          <ac:chgData name="Mauricio Abijaodi Lopes de Vasconcellos" userId="11aa75e8-828b-4148-8f2c-68b3dc9ff037" providerId="ADAL" clId="{E613FFF8-D960-4772-84B9-79FFD9A443B8}" dt="2025-03-31T15:20:40.902" v="223" actId="20577"/>
          <ac:spMkLst>
            <pc:docMk/>
            <pc:sldMk cId="4132991344" sldId="272"/>
            <ac:spMk id="8" creationId="{15932EA4-8517-4686-A7EC-3280140BCA1D}"/>
          </ac:spMkLst>
        </pc:spChg>
      </pc:sldChg>
      <pc:sldChg chg="addSp modSp mod">
        <pc:chgData name="Mauricio Abijaodi Lopes de Vasconcellos" userId="11aa75e8-828b-4148-8f2c-68b3dc9ff037" providerId="ADAL" clId="{E613FFF8-D960-4772-84B9-79FFD9A443B8}" dt="2025-03-31T14:32:21.289" v="94"/>
        <pc:sldMkLst>
          <pc:docMk/>
          <pc:sldMk cId="3325701623" sldId="281"/>
        </pc:sldMkLst>
        <pc:spChg chg="add mod">
          <ac:chgData name="Mauricio Abijaodi Lopes de Vasconcellos" userId="11aa75e8-828b-4148-8f2c-68b3dc9ff037" providerId="ADAL" clId="{E613FFF8-D960-4772-84B9-79FFD9A443B8}" dt="2025-03-31T14:30:05.939" v="84" actId="164"/>
          <ac:spMkLst>
            <pc:docMk/>
            <pc:sldMk cId="3325701623" sldId="281"/>
            <ac:spMk id="6" creationId="{2F162500-69C5-B540-DB99-16BAC5B22DB2}"/>
          </ac:spMkLst>
        </pc:spChg>
        <pc:spChg chg="add mod">
          <ac:chgData name="Mauricio Abijaodi Lopes de Vasconcellos" userId="11aa75e8-828b-4148-8f2c-68b3dc9ff037" providerId="ADAL" clId="{E613FFF8-D960-4772-84B9-79FFD9A443B8}" dt="2025-03-31T14:30:05.939" v="84" actId="164"/>
          <ac:spMkLst>
            <pc:docMk/>
            <pc:sldMk cId="3325701623" sldId="281"/>
            <ac:spMk id="8" creationId="{77FCD743-FDB5-38EC-F4E4-4C38800FCF01}"/>
          </ac:spMkLst>
        </pc:spChg>
        <pc:spChg chg="mod">
          <ac:chgData name="Mauricio Abijaodi Lopes de Vasconcellos" userId="11aa75e8-828b-4148-8f2c-68b3dc9ff037" providerId="ADAL" clId="{E613FFF8-D960-4772-84B9-79FFD9A443B8}" dt="2025-03-31T14:31:07.701" v="90" actId="164"/>
          <ac:spMkLst>
            <pc:docMk/>
            <pc:sldMk cId="3325701623" sldId="281"/>
            <ac:spMk id="9" creationId="{8DF9525F-EFF1-48C7-851E-EF19892F0FD2}"/>
          </ac:spMkLst>
        </pc:spChg>
        <pc:spChg chg="mod">
          <ac:chgData name="Mauricio Abijaodi Lopes de Vasconcellos" userId="11aa75e8-828b-4148-8f2c-68b3dc9ff037" providerId="ADAL" clId="{E613FFF8-D960-4772-84B9-79FFD9A443B8}" dt="2025-03-31T14:31:07.701" v="90" actId="164"/>
          <ac:spMkLst>
            <pc:docMk/>
            <pc:sldMk cId="3325701623" sldId="281"/>
            <ac:spMk id="23" creationId="{F59BD1EE-C8F8-4174-AE49-0B24416DC30D}"/>
          </ac:spMkLst>
        </pc:spChg>
        <pc:spChg chg="mod">
          <ac:chgData name="Mauricio Abijaodi Lopes de Vasconcellos" userId="11aa75e8-828b-4148-8f2c-68b3dc9ff037" providerId="ADAL" clId="{E613FFF8-D960-4772-84B9-79FFD9A443B8}" dt="2025-03-31T14:29:35.518" v="83" actId="164"/>
          <ac:spMkLst>
            <pc:docMk/>
            <pc:sldMk cId="3325701623" sldId="281"/>
            <ac:spMk id="31" creationId="{3ED6934B-BD7A-4C76-9218-DB1B5370EC7C}"/>
          </ac:spMkLst>
        </pc:spChg>
        <pc:spChg chg="mod">
          <ac:chgData name="Mauricio Abijaodi Lopes de Vasconcellos" userId="11aa75e8-828b-4148-8f2c-68b3dc9ff037" providerId="ADAL" clId="{E613FFF8-D960-4772-84B9-79FFD9A443B8}" dt="2025-03-31T14:29:35.518" v="83" actId="164"/>
          <ac:spMkLst>
            <pc:docMk/>
            <pc:sldMk cId="3325701623" sldId="281"/>
            <ac:spMk id="32" creationId="{6FC1744F-F7A5-4F06-AE5E-D48FE1AD1341}"/>
          </ac:spMkLst>
        </pc:spChg>
        <pc:spChg chg="add mod">
          <ac:chgData name="Mauricio Abijaodi Lopes de Vasconcellos" userId="11aa75e8-828b-4148-8f2c-68b3dc9ff037" providerId="ADAL" clId="{E613FFF8-D960-4772-84B9-79FFD9A443B8}" dt="2025-03-31T14:31:07.701" v="90" actId="164"/>
          <ac:spMkLst>
            <pc:docMk/>
            <pc:sldMk cId="3325701623" sldId="281"/>
            <ac:spMk id="33" creationId="{10C943B9-269A-B971-B71F-B2E01EBA85A1}"/>
          </ac:spMkLst>
        </pc:spChg>
        <pc:spChg chg="mod">
          <ac:chgData name="Mauricio Abijaodi Lopes de Vasconcellos" userId="11aa75e8-828b-4148-8f2c-68b3dc9ff037" providerId="ADAL" clId="{E613FFF8-D960-4772-84B9-79FFD9A443B8}" dt="2025-03-31T14:31:38.261" v="92" actId="1076"/>
          <ac:spMkLst>
            <pc:docMk/>
            <pc:sldMk cId="3325701623" sldId="281"/>
            <ac:spMk id="37" creationId="{229265CB-FA3C-48A1-BE77-9705A8DCC382}"/>
          </ac:spMkLst>
        </pc:spChg>
        <pc:spChg chg="mod">
          <ac:chgData name="Mauricio Abijaodi Lopes de Vasconcellos" userId="11aa75e8-828b-4148-8f2c-68b3dc9ff037" providerId="ADAL" clId="{E613FFF8-D960-4772-84B9-79FFD9A443B8}" dt="2025-03-31T14:31:41.661" v="93" actId="1076"/>
          <ac:spMkLst>
            <pc:docMk/>
            <pc:sldMk cId="3325701623" sldId="281"/>
            <ac:spMk id="38" creationId="{FDFCD86A-3EA7-428C-A95F-C44797EFB208}"/>
          </ac:spMkLst>
        </pc:spChg>
        <pc:grpChg chg="mod">
          <ac:chgData name="Mauricio Abijaodi Lopes de Vasconcellos" userId="11aa75e8-828b-4148-8f2c-68b3dc9ff037" providerId="ADAL" clId="{E613FFF8-D960-4772-84B9-79FFD9A443B8}" dt="2025-03-31T14:29:35.518" v="83" actId="164"/>
          <ac:grpSpMkLst>
            <pc:docMk/>
            <pc:sldMk cId="3325701623" sldId="281"/>
            <ac:grpSpMk id="7" creationId="{7333E913-154F-4983-A2A9-53A60F5E3FD0}"/>
          </ac:grpSpMkLst>
        </pc:grpChg>
        <pc:grpChg chg="add mod">
          <ac:chgData name="Mauricio Abijaodi Lopes de Vasconcellos" userId="11aa75e8-828b-4148-8f2c-68b3dc9ff037" providerId="ADAL" clId="{E613FFF8-D960-4772-84B9-79FFD9A443B8}" dt="2025-03-31T14:30:05.939" v="84" actId="164"/>
          <ac:grpSpMkLst>
            <pc:docMk/>
            <pc:sldMk cId="3325701623" sldId="281"/>
            <ac:grpSpMk id="10" creationId="{4474131A-249B-05B5-6793-30EC60D82F1C}"/>
          </ac:grpSpMkLst>
        </pc:grpChg>
        <pc:grpChg chg="add mod">
          <ac:chgData name="Mauricio Abijaodi Lopes de Vasconcellos" userId="11aa75e8-828b-4148-8f2c-68b3dc9ff037" providerId="ADAL" clId="{E613FFF8-D960-4772-84B9-79FFD9A443B8}" dt="2025-03-31T14:30:38" v="87" actId="1076"/>
          <ac:grpSpMkLst>
            <pc:docMk/>
            <pc:sldMk cId="3325701623" sldId="281"/>
            <ac:grpSpMk id="14" creationId="{430F6781-F399-60B7-CC5D-F079FD3C7F3E}"/>
          </ac:grpSpMkLst>
        </pc:grpChg>
        <pc:grpChg chg="add mod">
          <ac:chgData name="Mauricio Abijaodi Lopes de Vasconcellos" userId="11aa75e8-828b-4148-8f2c-68b3dc9ff037" providerId="ADAL" clId="{E613FFF8-D960-4772-84B9-79FFD9A443B8}" dt="2025-03-31T14:31:07.701" v="90" actId="164"/>
          <ac:grpSpMkLst>
            <pc:docMk/>
            <pc:sldMk cId="3325701623" sldId="281"/>
            <ac:grpSpMk id="34" creationId="{BC809F92-723F-A618-222C-CFAA4298C5DC}"/>
          </ac:grpSpMkLst>
        </pc:grpChg>
        <pc:grpChg chg="mod">
          <ac:chgData name="Mauricio Abijaodi Lopes de Vasconcellos" userId="11aa75e8-828b-4148-8f2c-68b3dc9ff037" providerId="ADAL" clId="{E613FFF8-D960-4772-84B9-79FFD9A443B8}" dt="2025-03-31T14:31:07.701" v="90" actId="164"/>
          <ac:grpSpMkLst>
            <pc:docMk/>
            <pc:sldMk cId="3325701623" sldId="281"/>
            <ac:grpSpMk id="36" creationId="{62839CBF-788C-436C-8B29-AD64407D3CFB}"/>
          </ac:grpSpMkLst>
        </pc:grpChg>
        <pc:graphicFrameChg chg="mod">
          <ac:chgData name="Mauricio Abijaodi Lopes de Vasconcellos" userId="11aa75e8-828b-4148-8f2c-68b3dc9ff037" providerId="ADAL" clId="{E613FFF8-D960-4772-84B9-79FFD9A443B8}" dt="2025-03-31T14:32:21.289" v="94"/>
          <ac:graphicFrameMkLst>
            <pc:docMk/>
            <pc:sldMk cId="3325701623" sldId="281"/>
            <ac:graphicFrameMk id="2" creationId="{1DA81FB1-96C1-4B60-9925-122D3483BB5C}"/>
          </ac:graphicFrameMkLst>
        </pc:graphicFrameChg>
      </pc:sldChg>
      <pc:sldChg chg="del">
        <pc:chgData name="Mauricio Abijaodi Lopes de Vasconcellos" userId="11aa75e8-828b-4148-8f2c-68b3dc9ff037" providerId="ADAL" clId="{E613FFF8-D960-4772-84B9-79FFD9A443B8}" dt="2025-03-31T15:13:52.034" v="208" actId="47"/>
        <pc:sldMkLst>
          <pc:docMk/>
          <pc:sldMk cId="1594511817" sldId="286"/>
        </pc:sldMkLst>
      </pc:sldChg>
      <pc:sldChg chg="del">
        <pc:chgData name="Mauricio Abijaodi Lopes de Vasconcellos" userId="11aa75e8-828b-4148-8f2c-68b3dc9ff037" providerId="ADAL" clId="{E613FFF8-D960-4772-84B9-79FFD9A443B8}" dt="2025-03-31T14:38:37.273" v="175" actId="47"/>
        <pc:sldMkLst>
          <pc:docMk/>
          <pc:sldMk cId="93825341" sldId="287"/>
        </pc:sldMkLst>
      </pc:sldChg>
      <pc:sldChg chg="modSp mod">
        <pc:chgData name="Mauricio Abijaodi Lopes de Vasconcellos" userId="11aa75e8-828b-4148-8f2c-68b3dc9ff037" providerId="ADAL" clId="{E613FFF8-D960-4772-84B9-79FFD9A443B8}" dt="2025-03-31T15:20:17.960" v="214" actId="13926"/>
        <pc:sldMkLst>
          <pc:docMk/>
          <pc:sldMk cId="3246271754" sldId="293"/>
        </pc:sldMkLst>
        <pc:spChg chg="mod">
          <ac:chgData name="Mauricio Abijaodi Lopes de Vasconcellos" userId="11aa75e8-828b-4148-8f2c-68b3dc9ff037" providerId="ADAL" clId="{E613FFF8-D960-4772-84B9-79FFD9A443B8}" dt="2025-03-31T15:20:17.960" v="214" actId="13926"/>
          <ac:spMkLst>
            <pc:docMk/>
            <pc:sldMk cId="3246271754" sldId="293"/>
            <ac:spMk id="12" creationId="{BD45E6F0-AAC3-475C-97E7-C8E0B8D15203}"/>
          </ac:spMkLst>
        </pc:spChg>
      </pc:sldChg>
      <pc:sldChg chg="modSp mod">
        <pc:chgData name="Mauricio Abijaodi Lopes de Vasconcellos" userId="11aa75e8-828b-4148-8f2c-68b3dc9ff037" providerId="ADAL" clId="{E613FFF8-D960-4772-84B9-79FFD9A443B8}" dt="2025-03-31T14:43:26.389" v="180" actId="115"/>
        <pc:sldMkLst>
          <pc:docMk/>
          <pc:sldMk cId="2188911020" sldId="300"/>
        </pc:sldMkLst>
        <pc:spChg chg="mod">
          <ac:chgData name="Mauricio Abijaodi Lopes de Vasconcellos" userId="11aa75e8-828b-4148-8f2c-68b3dc9ff037" providerId="ADAL" clId="{E613FFF8-D960-4772-84B9-79FFD9A443B8}" dt="2025-03-31T14:43:26.389" v="180" actId="115"/>
          <ac:spMkLst>
            <pc:docMk/>
            <pc:sldMk cId="2188911020" sldId="300"/>
            <ac:spMk id="4" creationId="{50F42980-E048-4B22-8F10-F3D897615566}"/>
          </ac:spMkLst>
        </pc:spChg>
      </pc:sldChg>
      <pc:sldChg chg="modSp del mod">
        <pc:chgData name="Mauricio Abijaodi Lopes de Vasconcellos" userId="11aa75e8-828b-4148-8f2c-68b3dc9ff037" providerId="ADAL" clId="{E613FFF8-D960-4772-84B9-79FFD9A443B8}" dt="2025-03-31T14:38:37.273" v="175" actId="47"/>
        <pc:sldMkLst>
          <pc:docMk/>
          <pc:sldMk cId="746908578" sldId="302"/>
        </pc:sldMkLst>
        <pc:spChg chg="mod ord">
          <ac:chgData name="Mauricio Abijaodi Lopes de Vasconcellos" userId="11aa75e8-828b-4148-8f2c-68b3dc9ff037" providerId="ADAL" clId="{E613FFF8-D960-4772-84B9-79FFD9A443B8}" dt="2025-03-31T14:36:04.173" v="169" actId="1076"/>
          <ac:spMkLst>
            <pc:docMk/>
            <pc:sldMk cId="746908578" sldId="302"/>
            <ac:spMk id="7" creationId="{991902DB-75F6-4600-9E4E-87DCB518E112}"/>
          </ac:spMkLst>
        </pc:spChg>
        <pc:spChg chg="mod">
          <ac:chgData name="Mauricio Abijaodi Lopes de Vasconcellos" userId="11aa75e8-828b-4148-8f2c-68b3dc9ff037" providerId="ADAL" clId="{E613FFF8-D960-4772-84B9-79FFD9A443B8}" dt="2025-03-31T14:36:35.036" v="174" actId="20577"/>
          <ac:spMkLst>
            <pc:docMk/>
            <pc:sldMk cId="746908578" sldId="302"/>
            <ac:spMk id="9" creationId="{9DDAF5B2-C4D4-46D7-B7E0-FE7589DACFAB}"/>
          </ac:spMkLst>
        </pc:spChg>
        <pc:spChg chg="mod">
          <ac:chgData name="Mauricio Abijaodi Lopes de Vasconcellos" userId="11aa75e8-828b-4148-8f2c-68b3dc9ff037" providerId="ADAL" clId="{E613FFF8-D960-4772-84B9-79FFD9A443B8}" dt="2025-03-31T14:34:11.304" v="107" actId="20577"/>
          <ac:spMkLst>
            <pc:docMk/>
            <pc:sldMk cId="746908578" sldId="302"/>
            <ac:spMk id="14" creationId="{06E4454C-0F0D-4D41-B46C-81F8420CB932}"/>
          </ac:spMkLst>
        </pc:spChg>
        <pc:picChg chg="mod">
          <ac:chgData name="Mauricio Abijaodi Lopes de Vasconcellos" userId="11aa75e8-828b-4148-8f2c-68b3dc9ff037" providerId="ADAL" clId="{E613FFF8-D960-4772-84B9-79FFD9A443B8}" dt="2025-03-31T14:36:09.934" v="171" actId="1076"/>
          <ac:picMkLst>
            <pc:docMk/>
            <pc:sldMk cId="746908578" sldId="302"/>
            <ac:picMk id="10" creationId="{2164698E-5D07-4D39-ACE6-8C37E9AAF429}"/>
          </ac:picMkLst>
        </pc:picChg>
        <pc:picChg chg="mod">
          <ac:chgData name="Mauricio Abijaodi Lopes de Vasconcellos" userId="11aa75e8-828b-4148-8f2c-68b3dc9ff037" providerId="ADAL" clId="{E613FFF8-D960-4772-84B9-79FFD9A443B8}" dt="2025-03-31T14:35:46.233" v="165" actId="167"/>
          <ac:picMkLst>
            <pc:docMk/>
            <pc:sldMk cId="746908578" sldId="302"/>
            <ac:picMk id="12" creationId="{4D64D1F9-7AC1-48F9-8F72-7949EE5AA8DD}"/>
          </ac:picMkLst>
        </pc:picChg>
      </pc:sldChg>
      <pc:sldChg chg="modSp mod">
        <pc:chgData name="Mauricio Abijaodi Lopes de Vasconcellos" userId="11aa75e8-828b-4148-8f2c-68b3dc9ff037" providerId="ADAL" clId="{E613FFF8-D960-4772-84B9-79FFD9A443B8}" dt="2025-03-31T15:15:19.029" v="209" actId="13926"/>
        <pc:sldMkLst>
          <pc:docMk/>
          <pc:sldMk cId="423469252" sldId="312"/>
        </pc:sldMkLst>
        <pc:spChg chg="mod">
          <ac:chgData name="Mauricio Abijaodi Lopes de Vasconcellos" userId="11aa75e8-828b-4148-8f2c-68b3dc9ff037" providerId="ADAL" clId="{E613FFF8-D960-4772-84B9-79FFD9A443B8}" dt="2025-03-31T15:15:19.029" v="209" actId="13926"/>
          <ac:spMkLst>
            <pc:docMk/>
            <pc:sldMk cId="423469252" sldId="312"/>
            <ac:spMk id="6" creationId="{DF4E3491-8C1C-4DB6-BBDF-A94494C93E1F}"/>
          </ac:spMkLst>
        </pc:spChg>
      </pc:sldChg>
      <pc:sldChg chg="modSp mod">
        <pc:chgData name="Mauricio Abijaodi Lopes de Vasconcellos" userId="11aa75e8-828b-4148-8f2c-68b3dc9ff037" providerId="ADAL" clId="{E613FFF8-D960-4772-84B9-79FFD9A443B8}" dt="2025-03-31T14:14:06.094" v="61" actId="20577"/>
        <pc:sldMkLst>
          <pc:docMk/>
          <pc:sldMk cId="1046061429" sldId="316"/>
        </pc:sldMkLst>
        <pc:spChg chg="mod">
          <ac:chgData name="Mauricio Abijaodi Lopes de Vasconcellos" userId="11aa75e8-828b-4148-8f2c-68b3dc9ff037" providerId="ADAL" clId="{E613FFF8-D960-4772-84B9-79FFD9A443B8}" dt="2025-03-31T14:14:06.094" v="61" actId="20577"/>
          <ac:spMkLst>
            <pc:docMk/>
            <pc:sldMk cId="1046061429" sldId="316"/>
            <ac:spMk id="2" creationId="{9DAFC4CD-334B-4E88-93FE-CE6BFDCE5898}"/>
          </ac:spMkLst>
        </pc:spChg>
      </pc:sldChg>
      <pc:sldChg chg="del">
        <pc:chgData name="Mauricio Abijaodi Lopes de Vasconcellos" userId="11aa75e8-828b-4148-8f2c-68b3dc9ff037" providerId="ADAL" clId="{E613FFF8-D960-4772-84B9-79FFD9A443B8}" dt="2025-03-31T15:03:55.044" v="203" actId="47"/>
        <pc:sldMkLst>
          <pc:docMk/>
          <pc:sldMk cId="78442355" sldId="321"/>
        </pc:sldMkLst>
      </pc:sldChg>
      <pc:sldChg chg="del">
        <pc:chgData name="Mauricio Abijaodi Lopes de Vasconcellos" userId="11aa75e8-828b-4148-8f2c-68b3dc9ff037" providerId="ADAL" clId="{E613FFF8-D960-4772-84B9-79FFD9A443B8}" dt="2025-03-31T14:38:40.276" v="176" actId="47"/>
        <pc:sldMkLst>
          <pc:docMk/>
          <pc:sldMk cId="2511831772" sldId="333"/>
        </pc:sldMkLst>
      </pc:sldChg>
      <pc:sldChg chg="del">
        <pc:chgData name="Mauricio Abijaodi Lopes de Vasconcellos" userId="11aa75e8-828b-4148-8f2c-68b3dc9ff037" providerId="ADAL" clId="{E613FFF8-D960-4772-84B9-79FFD9A443B8}" dt="2025-03-31T15:17:22.554" v="210" actId="47"/>
        <pc:sldMkLst>
          <pc:docMk/>
          <pc:sldMk cId="210697389" sldId="344"/>
        </pc:sldMkLst>
      </pc:sldChg>
      <pc:sldChg chg="addSp modSp del mod">
        <pc:chgData name="Mauricio Abijaodi Lopes de Vasconcellos" userId="11aa75e8-828b-4148-8f2c-68b3dc9ff037" providerId="ADAL" clId="{E613FFF8-D960-4772-84B9-79FFD9A443B8}" dt="2025-03-31T15:02:44.576" v="200" actId="47"/>
        <pc:sldMkLst>
          <pc:docMk/>
          <pc:sldMk cId="3161978068" sldId="347"/>
        </pc:sldMkLst>
        <pc:spChg chg="add mod">
          <ac:chgData name="Mauricio Abijaodi Lopes de Vasconcellos" userId="11aa75e8-828b-4148-8f2c-68b3dc9ff037" providerId="ADAL" clId="{E613FFF8-D960-4772-84B9-79FFD9A443B8}" dt="2025-03-31T14:59:39.298" v="197" actId="1076"/>
          <ac:spMkLst>
            <pc:docMk/>
            <pc:sldMk cId="3161978068" sldId="347"/>
            <ac:spMk id="2" creationId="{E0D15404-C760-4FE9-B856-6E5F82E59854}"/>
          </ac:spMkLst>
        </pc:spChg>
        <pc:spChg chg="mod">
          <ac:chgData name="Mauricio Abijaodi Lopes de Vasconcellos" userId="11aa75e8-828b-4148-8f2c-68b3dc9ff037" providerId="ADAL" clId="{E613FFF8-D960-4772-84B9-79FFD9A443B8}" dt="2025-03-31T14:59:38.519" v="196" actId="14100"/>
          <ac:spMkLst>
            <pc:docMk/>
            <pc:sldMk cId="3161978068" sldId="347"/>
            <ac:spMk id="5" creationId="{C6190381-9185-4125-B959-8A3F19EABE71}"/>
          </ac:spMkLst>
        </pc:spChg>
        <pc:picChg chg="mod">
          <ac:chgData name="Mauricio Abijaodi Lopes de Vasconcellos" userId="11aa75e8-828b-4148-8f2c-68b3dc9ff037" providerId="ADAL" clId="{E613FFF8-D960-4772-84B9-79FFD9A443B8}" dt="2025-03-31T14:59:39.916" v="198" actId="1076"/>
          <ac:picMkLst>
            <pc:docMk/>
            <pc:sldMk cId="3161978068" sldId="347"/>
            <ac:picMk id="7" creationId="{DFA63CB1-C4A8-481D-87C4-B6FBB03B23DE}"/>
          </ac:picMkLst>
        </pc:picChg>
      </pc:sldChg>
      <pc:sldChg chg="delSp add del mod">
        <pc:chgData name="Mauricio Abijaodi Lopes de Vasconcellos" userId="11aa75e8-828b-4148-8f2c-68b3dc9ff037" providerId="ADAL" clId="{E613FFF8-D960-4772-84B9-79FFD9A443B8}" dt="2025-03-31T14:59:41.155" v="199" actId="47"/>
        <pc:sldMkLst>
          <pc:docMk/>
          <pc:sldMk cId="3703450977" sldId="348"/>
        </pc:sldMkLst>
        <pc:spChg chg="del">
          <ac:chgData name="Mauricio Abijaodi Lopes de Vasconcellos" userId="11aa75e8-828b-4148-8f2c-68b3dc9ff037" providerId="ADAL" clId="{E613FFF8-D960-4772-84B9-79FFD9A443B8}" dt="2025-03-31T14:54:58.045" v="181" actId="21"/>
          <ac:spMkLst>
            <pc:docMk/>
            <pc:sldMk cId="3703450977" sldId="348"/>
            <ac:spMk id="7" creationId="{E0D15404-C760-4FE9-B856-6E5F82E59854}"/>
          </ac:spMkLst>
        </pc:spChg>
      </pc:sldChg>
      <pc:sldChg chg="modSp mod">
        <pc:chgData name="Mauricio Abijaodi Lopes de Vasconcellos" userId="11aa75e8-828b-4148-8f2c-68b3dc9ff037" providerId="ADAL" clId="{E613FFF8-D960-4772-84B9-79FFD9A443B8}" dt="2025-03-31T15:20:11.770" v="213" actId="13926"/>
        <pc:sldMkLst>
          <pc:docMk/>
          <pc:sldMk cId="1481839545" sldId="349"/>
        </pc:sldMkLst>
        <pc:spChg chg="mod">
          <ac:chgData name="Mauricio Abijaodi Lopes de Vasconcellos" userId="11aa75e8-828b-4148-8f2c-68b3dc9ff037" providerId="ADAL" clId="{E613FFF8-D960-4772-84B9-79FFD9A443B8}" dt="2025-03-31T15:20:11.770" v="213" actId="13926"/>
          <ac:spMkLst>
            <pc:docMk/>
            <pc:sldMk cId="1481839545" sldId="349"/>
            <ac:spMk id="12" creationId="{BD45E6F0-AAC3-475C-97E7-C8E0B8D15203}"/>
          </ac:spMkLst>
        </pc:spChg>
      </pc:sldChg>
      <pc:sldChg chg="del">
        <pc:chgData name="Mauricio Abijaodi Lopes de Vasconcellos" userId="11aa75e8-828b-4148-8f2c-68b3dc9ff037" providerId="ADAL" clId="{E613FFF8-D960-4772-84B9-79FFD9A443B8}" dt="2025-03-31T15:03:17.353" v="201" actId="47"/>
        <pc:sldMkLst>
          <pc:docMk/>
          <pc:sldMk cId="3630377560" sldId="350"/>
        </pc:sldMkLst>
      </pc:sldChg>
      <pc:sldChg chg="del">
        <pc:chgData name="Mauricio Abijaodi Lopes de Vasconcellos" userId="11aa75e8-828b-4148-8f2c-68b3dc9ff037" providerId="ADAL" clId="{E613FFF8-D960-4772-84B9-79FFD9A443B8}" dt="2025-03-31T15:03:37.132" v="202" actId="47"/>
        <pc:sldMkLst>
          <pc:docMk/>
          <pc:sldMk cId="3437640949" sldId="351"/>
        </pc:sldMkLst>
      </pc:sldChg>
      <pc:sldChg chg="del">
        <pc:chgData name="Mauricio Abijaodi Lopes de Vasconcellos" userId="11aa75e8-828b-4148-8f2c-68b3dc9ff037" providerId="ADAL" clId="{E613FFF8-D960-4772-84B9-79FFD9A443B8}" dt="2025-03-31T15:22:29.845" v="224" actId="47"/>
        <pc:sldMkLst>
          <pc:docMk/>
          <pc:sldMk cId="4001110984" sldId="352"/>
        </pc:sldMkLst>
      </pc:sldChg>
      <pc:sldChg chg="modSp mod">
        <pc:chgData name="Mauricio Abijaodi Lopes de Vasconcellos" userId="11aa75e8-828b-4148-8f2c-68b3dc9ff037" providerId="ADAL" clId="{E613FFF8-D960-4772-84B9-79FFD9A443B8}" dt="2025-03-31T15:05:53.946" v="204" actId="115"/>
        <pc:sldMkLst>
          <pc:docMk/>
          <pc:sldMk cId="249474851" sldId="353"/>
        </pc:sldMkLst>
        <pc:spChg chg="mod">
          <ac:chgData name="Mauricio Abijaodi Lopes de Vasconcellos" userId="11aa75e8-828b-4148-8f2c-68b3dc9ff037" providerId="ADAL" clId="{E613FFF8-D960-4772-84B9-79FFD9A443B8}" dt="2025-03-31T15:05:53.946" v="204" actId="115"/>
          <ac:spMkLst>
            <pc:docMk/>
            <pc:sldMk cId="249474851" sldId="353"/>
            <ac:spMk id="10" creationId="{18884155-517D-46E7-9395-407CE7D0BB5B}"/>
          </ac:spMkLst>
        </pc:spChg>
      </pc:sldChg>
      <pc:sldChg chg="add del">
        <pc:chgData name="Mauricio Abijaodi Lopes de Vasconcellos" userId="11aa75e8-828b-4148-8f2c-68b3dc9ff037" providerId="ADAL" clId="{E613FFF8-D960-4772-84B9-79FFD9A443B8}" dt="2025-03-31T15:13:28.748" v="207" actId="47"/>
        <pc:sldMkLst>
          <pc:docMk/>
          <pc:sldMk cId="2384485915" sldId="354"/>
        </pc:sldMkLst>
      </pc:sldChg>
      <pc:sldChg chg="del">
        <pc:chgData name="Mauricio Abijaodi Lopes de Vasconcellos" userId="11aa75e8-828b-4148-8f2c-68b3dc9ff037" providerId="ADAL" clId="{E613FFF8-D960-4772-84B9-79FFD9A443B8}" dt="2025-03-31T15:23:25.096" v="225" actId="47"/>
        <pc:sldMkLst>
          <pc:docMk/>
          <pc:sldMk cId="2715455398" sldId="355"/>
        </pc:sldMkLst>
      </pc:sldChg>
      <pc:sldChg chg="del">
        <pc:chgData name="Mauricio Abijaodi Lopes de Vasconcellos" userId="11aa75e8-828b-4148-8f2c-68b3dc9ff037" providerId="ADAL" clId="{E613FFF8-D960-4772-84B9-79FFD9A443B8}" dt="2025-03-31T15:19:22.888" v="211" actId="47"/>
        <pc:sldMkLst>
          <pc:docMk/>
          <pc:sldMk cId="559225065" sldId="356"/>
        </pc:sldMkLst>
      </pc:sldChg>
      <pc:sldChg chg="del">
        <pc:chgData name="Mauricio Abijaodi Lopes de Vasconcellos" userId="11aa75e8-828b-4148-8f2c-68b3dc9ff037" providerId="ADAL" clId="{E613FFF8-D960-4772-84B9-79FFD9A443B8}" dt="2025-03-31T15:19:34.569" v="212" actId="47"/>
        <pc:sldMkLst>
          <pc:docMk/>
          <pc:sldMk cId="1590957106" sldId="35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D3E950-38E8-431C-854D-581E015A519A}" type="doc">
      <dgm:prSet loTypeId="urn:microsoft.com/office/officeart/2008/layout/CircleAccentTimeline" loCatId="process" qsTypeId="urn:microsoft.com/office/officeart/2005/8/quickstyle/simple2" qsCatId="simple" csTypeId="urn:microsoft.com/office/officeart/2005/8/colors/colorful5" csCatId="colorful" phldr="1"/>
      <dgm:spPr/>
      <dgm:t>
        <a:bodyPr/>
        <a:lstStyle/>
        <a:p>
          <a:endParaRPr lang="pt-BR"/>
        </a:p>
      </dgm:t>
    </dgm:pt>
    <dgm:pt modelId="{41CFA75F-4A7A-41D7-B28C-B156291D6AE2}">
      <dgm:prSet phldrT="[Texto]" custT="1"/>
      <dgm:spPr/>
      <dgm:t>
        <a:bodyPr/>
        <a:lstStyle/>
        <a:p>
          <a:pPr algn="ctr"/>
          <a:r>
            <a:rPr lang="pt-BR" sz="1800" dirty="0">
              <a:latin typeface="+mj-lt"/>
            </a:rPr>
            <a:t>Patrimonialista</a:t>
          </a:r>
        </a:p>
      </dgm:t>
    </dgm:pt>
    <dgm:pt modelId="{7D07DFD8-D839-4347-BB43-A542C6C5ADF4}" type="parTrans" cxnId="{00E297E1-B605-427D-A381-4980D32C77C4}">
      <dgm:prSet/>
      <dgm:spPr/>
      <dgm:t>
        <a:bodyPr/>
        <a:lstStyle/>
        <a:p>
          <a:endParaRPr lang="pt-BR"/>
        </a:p>
      </dgm:t>
    </dgm:pt>
    <dgm:pt modelId="{A4A74F1D-E829-4119-B98C-54784E4D708D}" type="sibTrans" cxnId="{00E297E1-B605-427D-A381-4980D32C77C4}">
      <dgm:prSet/>
      <dgm:spPr/>
      <dgm:t>
        <a:bodyPr/>
        <a:lstStyle/>
        <a:p>
          <a:endParaRPr lang="pt-BR"/>
        </a:p>
      </dgm:t>
    </dgm:pt>
    <dgm:pt modelId="{EE044EAE-299E-450A-9F7F-1B2F9D49E64F}">
      <dgm:prSet phldrT="[Texto]" custT="1"/>
      <dgm:spPr/>
      <dgm:t>
        <a:bodyPr/>
        <a:lstStyle/>
        <a:p>
          <a:pPr algn="ctr"/>
          <a:r>
            <a:rPr lang="pt-BR" sz="2000" dirty="0">
              <a:latin typeface="+mj-lt"/>
            </a:rPr>
            <a:t>Burocrático</a:t>
          </a:r>
        </a:p>
      </dgm:t>
    </dgm:pt>
    <dgm:pt modelId="{D0FBA2B9-60C0-4A90-A2AA-8EF91EE4A8CC}" type="parTrans" cxnId="{8E1F473D-8D3A-4C15-8595-83374B20A88D}">
      <dgm:prSet/>
      <dgm:spPr/>
      <dgm:t>
        <a:bodyPr/>
        <a:lstStyle/>
        <a:p>
          <a:endParaRPr lang="pt-BR"/>
        </a:p>
      </dgm:t>
    </dgm:pt>
    <dgm:pt modelId="{808FB8D8-8309-4747-A331-B069AE2CAB30}" type="sibTrans" cxnId="{8E1F473D-8D3A-4C15-8595-83374B20A88D}">
      <dgm:prSet/>
      <dgm:spPr/>
      <dgm:t>
        <a:bodyPr/>
        <a:lstStyle/>
        <a:p>
          <a:endParaRPr lang="pt-BR"/>
        </a:p>
      </dgm:t>
    </dgm:pt>
    <dgm:pt modelId="{AF513138-0971-4F72-BCDC-8001E82337F5}">
      <dgm:prSet phldrT="[Texto]" custT="1"/>
      <dgm:spPr/>
      <dgm:t>
        <a:bodyPr/>
        <a:lstStyle/>
        <a:p>
          <a:pPr algn="ctr"/>
          <a:r>
            <a:rPr lang="pt-BR" sz="2000" dirty="0">
              <a:latin typeface="+mj-lt"/>
            </a:rPr>
            <a:t>Eficiência</a:t>
          </a:r>
        </a:p>
        <a:p>
          <a:pPr algn="ctr"/>
          <a:r>
            <a:rPr lang="pt-BR" sz="1800" dirty="0">
              <a:latin typeface="+mj-lt"/>
            </a:rPr>
            <a:t>EC 19/1999</a:t>
          </a:r>
        </a:p>
      </dgm:t>
    </dgm:pt>
    <dgm:pt modelId="{659BC714-281B-4CD6-B8E8-B4D34F6E8D27}" type="parTrans" cxnId="{78493F96-B7F5-474B-8DE4-95E462FFA5BF}">
      <dgm:prSet/>
      <dgm:spPr/>
      <dgm:t>
        <a:bodyPr/>
        <a:lstStyle/>
        <a:p>
          <a:endParaRPr lang="pt-BR"/>
        </a:p>
      </dgm:t>
    </dgm:pt>
    <dgm:pt modelId="{5F1B205A-2039-4094-A4B3-24D4E9F6044A}" type="sibTrans" cxnId="{78493F96-B7F5-474B-8DE4-95E462FFA5BF}">
      <dgm:prSet/>
      <dgm:spPr/>
      <dgm:t>
        <a:bodyPr/>
        <a:lstStyle/>
        <a:p>
          <a:endParaRPr lang="pt-BR"/>
        </a:p>
      </dgm:t>
    </dgm:pt>
    <dgm:pt modelId="{3C3A9D5C-036A-411A-90FF-94A5EE378F7B}">
      <dgm:prSet phldrT="[Texto]" custT="1"/>
      <dgm:spPr/>
      <dgm:t>
        <a:bodyPr/>
        <a:lstStyle/>
        <a:p>
          <a:pPr algn="r"/>
          <a:r>
            <a:rPr lang="pt-BR" sz="1600" b="1" dirty="0">
              <a:solidFill>
                <a:srgbClr val="FF0000"/>
              </a:solidFill>
              <a:latin typeface="Calibri Light" panose="020F0302020204030204" pitchFamily="34" charset="0"/>
              <a:cs typeface="Calibri Light" panose="020F0302020204030204" pitchFamily="34" charset="0"/>
            </a:rPr>
            <a:t>Marcos de Integridade </a:t>
          </a:r>
          <a:r>
            <a:rPr lang="pt-BR" sz="1600" dirty="0">
              <a:latin typeface="Calibri Light" panose="020F0302020204030204" pitchFamily="34" charset="0"/>
              <a:cs typeface="Calibri Light" panose="020F0302020204030204" pitchFamily="34" charset="0"/>
            </a:rPr>
            <a:t>(OCDE)</a:t>
          </a:r>
        </a:p>
      </dgm:t>
    </dgm:pt>
    <dgm:pt modelId="{D7A06B4E-C96D-4888-96A2-8BD75BC07DDF}" type="parTrans" cxnId="{472B0727-8995-4358-B356-BCC346C6C8DF}">
      <dgm:prSet/>
      <dgm:spPr/>
      <dgm:t>
        <a:bodyPr/>
        <a:lstStyle/>
        <a:p>
          <a:endParaRPr lang="pt-BR"/>
        </a:p>
      </dgm:t>
    </dgm:pt>
    <dgm:pt modelId="{AD24EE3D-D990-4F46-BB2A-9D00E9AD2A44}" type="sibTrans" cxnId="{472B0727-8995-4358-B356-BCC346C6C8DF}">
      <dgm:prSet/>
      <dgm:spPr/>
      <dgm:t>
        <a:bodyPr/>
        <a:lstStyle/>
        <a:p>
          <a:endParaRPr lang="pt-BR"/>
        </a:p>
      </dgm:t>
    </dgm:pt>
    <dgm:pt modelId="{10EB2562-CDFB-467A-A758-EAA90FDD217D}">
      <dgm:prSet phldrT="[Texto]" custT="1"/>
      <dgm:spPr/>
      <dgm:t>
        <a:bodyPr/>
        <a:lstStyle/>
        <a:p>
          <a:pPr algn="ctr"/>
          <a:r>
            <a:rPr lang="pt-BR" sz="2000" dirty="0">
              <a:latin typeface="+mj-lt"/>
            </a:rPr>
            <a:t>Governança Pública </a:t>
          </a:r>
        </a:p>
        <a:p>
          <a:pPr algn="ctr"/>
          <a:r>
            <a:rPr lang="pt-BR" sz="1800" dirty="0">
              <a:latin typeface="+mj-lt"/>
            </a:rPr>
            <a:t>(Dec. n. 9.203)</a:t>
          </a:r>
        </a:p>
      </dgm:t>
    </dgm:pt>
    <dgm:pt modelId="{1E4FE92A-5DBC-4FE2-95F1-36A9FFD83EB6}" type="parTrans" cxnId="{4A3AF181-4AFA-4DCF-AD8D-DFF7E2C27ED5}">
      <dgm:prSet/>
      <dgm:spPr/>
      <dgm:t>
        <a:bodyPr/>
        <a:lstStyle/>
        <a:p>
          <a:endParaRPr lang="pt-BR"/>
        </a:p>
      </dgm:t>
    </dgm:pt>
    <dgm:pt modelId="{D0655C97-8603-46C8-AA15-7CF1156B0248}" type="sibTrans" cxnId="{4A3AF181-4AFA-4DCF-AD8D-DFF7E2C27ED5}">
      <dgm:prSet/>
      <dgm:spPr/>
      <dgm:t>
        <a:bodyPr/>
        <a:lstStyle/>
        <a:p>
          <a:endParaRPr lang="pt-BR"/>
        </a:p>
      </dgm:t>
    </dgm:pt>
    <dgm:pt modelId="{34767513-C47F-4834-875C-3ABCFA0DCE45}">
      <dgm:prSet phldrT="[Texto]" custT="1"/>
      <dgm:spPr/>
      <dgm:t>
        <a:bodyPr/>
        <a:lstStyle/>
        <a:p>
          <a:pPr algn="r"/>
          <a:r>
            <a:rPr lang="pt-BR" sz="1600" dirty="0">
              <a:latin typeface="+mj-lt"/>
            </a:rPr>
            <a:t>Manual de Conduta (Portaria/ME)</a:t>
          </a:r>
        </a:p>
      </dgm:t>
    </dgm:pt>
    <dgm:pt modelId="{457E0128-30FE-4D11-A1F4-AE3AF3A36E79}" type="parTrans" cxnId="{DF258BB5-F36A-47C3-BB32-6969403FB75F}">
      <dgm:prSet/>
      <dgm:spPr/>
      <dgm:t>
        <a:bodyPr/>
        <a:lstStyle/>
        <a:p>
          <a:endParaRPr lang="pt-BR"/>
        </a:p>
      </dgm:t>
    </dgm:pt>
    <dgm:pt modelId="{B372F9CC-F1F1-4071-8966-F8924AD3F3BF}" type="sibTrans" cxnId="{DF258BB5-F36A-47C3-BB32-6969403FB75F}">
      <dgm:prSet/>
      <dgm:spPr/>
      <dgm:t>
        <a:bodyPr/>
        <a:lstStyle/>
        <a:p>
          <a:endParaRPr lang="pt-BR"/>
        </a:p>
      </dgm:t>
    </dgm:pt>
    <dgm:pt modelId="{F47C8DE4-EE32-433A-8763-9F0D48BBDBA6}">
      <dgm:prSet phldrT="[Texto]" custT="1"/>
      <dgm:spPr/>
      <dgm:t>
        <a:bodyPr/>
        <a:lstStyle/>
        <a:p>
          <a:pPr algn="r"/>
          <a:r>
            <a:rPr lang="pt-BR" sz="1600" dirty="0">
              <a:latin typeface="Calibri Light" panose="020F0302020204030204" pitchFamily="34" charset="0"/>
              <a:cs typeface="Calibri Light" panose="020F0302020204030204" pitchFamily="34" charset="0"/>
            </a:rPr>
            <a:t>Decreto Nepotismo</a:t>
          </a:r>
        </a:p>
      </dgm:t>
    </dgm:pt>
    <dgm:pt modelId="{52E53511-4A1B-4A60-BFF7-D1E9D5913B9D}" type="parTrans" cxnId="{4F061E32-7877-4BF5-9C8B-60AA72E70810}">
      <dgm:prSet/>
      <dgm:spPr/>
      <dgm:t>
        <a:bodyPr/>
        <a:lstStyle/>
        <a:p>
          <a:endParaRPr lang="pt-BR"/>
        </a:p>
      </dgm:t>
    </dgm:pt>
    <dgm:pt modelId="{9F5F548B-794B-4009-9050-F0F38FBB7F01}" type="sibTrans" cxnId="{4F061E32-7877-4BF5-9C8B-60AA72E70810}">
      <dgm:prSet/>
      <dgm:spPr/>
      <dgm:t>
        <a:bodyPr/>
        <a:lstStyle/>
        <a:p>
          <a:endParaRPr lang="pt-BR"/>
        </a:p>
      </dgm:t>
    </dgm:pt>
    <dgm:pt modelId="{8706E447-F0BC-48C1-9D0D-210270C789F5}">
      <dgm:prSet phldrT="[Texto]" custT="1"/>
      <dgm:spPr>
        <a:solidFill>
          <a:schemeClr val="accent6">
            <a:lumMod val="40000"/>
            <a:lumOff val="60000"/>
          </a:schemeClr>
        </a:solidFill>
      </dgm:spPr>
      <dgm:t>
        <a:bodyPr/>
        <a:lstStyle/>
        <a:p>
          <a:pPr algn="ctr"/>
          <a:r>
            <a:rPr lang="pt-BR" sz="1600" dirty="0">
              <a:latin typeface="Calibri Light" panose="020F0302020204030204" pitchFamily="34" charset="0"/>
              <a:cs typeface="Calibri Light" panose="020F0302020204030204" pitchFamily="34" charset="0"/>
            </a:rPr>
            <a:t>Lei Conflito de Interesses</a:t>
          </a:r>
        </a:p>
      </dgm:t>
    </dgm:pt>
    <dgm:pt modelId="{A795714A-209A-48AE-8EDE-587184ED781A}" type="parTrans" cxnId="{9260D581-7F8B-49A8-8F3B-1ADB13539A90}">
      <dgm:prSet/>
      <dgm:spPr/>
      <dgm:t>
        <a:bodyPr/>
        <a:lstStyle/>
        <a:p>
          <a:endParaRPr lang="pt-BR"/>
        </a:p>
      </dgm:t>
    </dgm:pt>
    <dgm:pt modelId="{88CAD5C5-776A-40CD-AE35-13C2F31FDE8D}" type="sibTrans" cxnId="{9260D581-7F8B-49A8-8F3B-1ADB13539A90}">
      <dgm:prSet/>
      <dgm:spPr/>
      <dgm:t>
        <a:bodyPr/>
        <a:lstStyle/>
        <a:p>
          <a:endParaRPr lang="pt-BR"/>
        </a:p>
      </dgm:t>
    </dgm:pt>
    <dgm:pt modelId="{6101A779-F899-40DA-A86E-701AC20DE5CC}">
      <dgm:prSet phldrT="[Texto]" custT="1"/>
      <dgm:spPr/>
      <dgm:t>
        <a:bodyPr/>
        <a:lstStyle/>
        <a:p>
          <a:pPr algn="r"/>
          <a:r>
            <a:rPr lang="pt-BR" sz="1600" b="1" dirty="0">
              <a:solidFill>
                <a:srgbClr val="FF0000"/>
              </a:solidFill>
              <a:latin typeface="Calibri Light" panose="020F0302020204030204" pitchFamily="34" charset="0"/>
              <a:cs typeface="Calibri Light" panose="020F0302020204030204" pitchFamily="34" charset="0"/>
            </a:rPr>
            <a:t>Avaliação Sistema Integridade Brasil</a:t>
          </a:r>
          <a:r>
            <a:rPr lang="pt-BR" sz="1600" dirty="0">
              <a:latin typeface="Calibri Light" panose="020F0302020204030204" pitchFamily="34" charset="0"/>
              <a:cs typeface="Calibri Light" panose="020F0302020204030204" pitchFamily="34" charset="0"/>
            </a:rPr>
            <a:t> (OCDE)</a:t>
          </a:r>
        </a:p>
      </dgm:t>
    </dgm:pt>
    <dgm:pt modelId="{42043CA0-4CDD-4BCF-869C-1E18F6FBCA2F}" type="parTrans" cxnId="{7B036716-CDB1-437F-9957-980C9969F0C3}">
      <dgm:prSet/>
      <dgm:spPr/>
      <dgm:t>
        <a:bodyPr/>
        <a:lstStyle/>
        <a:p>
          <a:endParaRPr lang="pt-BR"/>
        </a:p>
      </dgm:t>
    </dgm:pt>
    <dgm:pt modelId="{E0F8C2C8-4A73-4411-9BA7-8019347B5E78}" type="sibTrans" cxnId="{7B036716-CDB1-437F-9957-980C9969F0C3}">
      <dgm:prSet/>
      <dgm:spPr/>
      <dgm:t>
        <a:bodyPr/>
        <a:lstStyle/>
        <a:p>
          <a:endParaRPr lang="pt-BR"/>
        </a:p>
      </dgm:t>
    </dgm:pt>
    <dgm:pt modelId="{11C31F74-F74B-49A7-BD44-050B76AD4203}">
      <dgm:prSet phldrT="[Texto]" custT="1"/>
      <dgm:spPr/>
      <dgm:t>
        <a:bodyPr/>
        <a:lstStyle/>
        <a:p>
          <a:pPr algn="ctr"/>
          <a:r>
            <a:rPr lang="pt-BR" sz="1500" b="1" dirty="0">
              <a:solidFill>
                <a:srgbClr val="FF0000"/>
              </a:solidFill>
              <a:latin typeface="+mj-lt"/>
            </a:rPr>
            <a:t>Recomendação</a:t>
          </a:r>
          <a:r>
            <a:rPr lang="pt-BR" sz="1600" b="1" dirty="0">
              <a:solidFill>
                <a:srgbClr val="FF0000"/>
              </a:solidFill>
              <a:latin typeface="+mj-lt"/>
            </a:rPr>
            <a:t> Integridade Pública </a:t>
          </a:r>
          <a:r>
            <a:rPr lang="pt-BR" sz="1600" dirty="0">
              <a:latin typeface="+mj-lt"/>
            </a:rPr>
            <a:t>(OCDE)</a:t>
          </a:r>
        </a:p>
      </dgm:t>
    </dgm:pt>
    <dgm:pt modelId="{B788690E-4A2B-4364-AC5B-E2BF4309F735}" type="parTrans" cxnId="{20EA5679-D995-4018-A226-6A7E552BCCC2}">
      <dgm:prSet/>
      <dgm:spPr/>
      <dgm:t>
        <a:bodyPr/>
        <a:lstStyle/>
        <a:p>
          <a:endParaRPr lang="pt-BR"/>
        </a:p>
      </dgm:t>
    </dgm:pt>
    <dgm:pt modelId="{5FAEEB26-AD2F-4481-B613-2AF8CC3C7C8C}" type="sibTrans" cxnId="{20EA5679-D995-4018-A226-6A7E552BCCC2}">
      <dgm:prSet/>
      <dgm:spPr/>
      <dgm:t>
        <a:bodyPr/>
        <a:lstStyle/>
        <a:p>
          <a:endParaRPr lang="pt-BR"/>
        </a:p>
      </dgm:t>
    </dgm:pt>
    <dgm:pt modelId="{D4A6AF61-E724-4870-B3E2-27F17BE07080}">
      <dgm:prSet phldrT="[Texto]" custT="1"/>
      <dgm:spPr/>
      <dgm:t>
        <a:bodyPr/>
        <a:lstStyle/>
        <a:p>
          <a:pPr algn="ctr"/>
          <a:r>
            <a:rPr lang="pt-BR" sz="1600" dirty="0">
              <a:latin typeface="Calibri Light" panose="020F0302020204030204" pitchFamily="34" charset="0"/>
              <a:cs typeface="Calibri Light" panose="020F0302020204030204" pitchFamily="34" charset="0"/>
            </a:rPr>
            <a:t>Código de Ética </a:t>
          </a:r>
        </a:p>
      </dgm:t>
    </dgm:pt>
    <dgm:pt modelId="{B2205D96-EF3D-4A2B-AE92-54C67680BBBA}" type="sibTrans" cxnId="{D9405014-CB26-4216-BBB5-95FD3A75706C}">
      <dgm:prSet/>
      <dgm:spPr/>
      <dgm:t>
        <a:bodyPr/>
        <a:lstStyle/>
        <a:p>
          <a:endParaRPr lang="pt-BR"/>
        </a:p>
      </dgm:t>
    </dgm:pt>
    <dgm:pt modelId="{88F41D8D-327D-4F66-AF3E-42B345BCBF46}" type="parTrans" cxnId="{D9405014-CB26-4216-BBB5-95FD3A75706C}">
      <dgm:prSet/>
      <dgm:spPr/>
      <dgm:t>
        <a:bodyPr/>
        <a:lstStyle/>
        <a:p>
          <a:endParaRPr lang="pt-BR"/>
        </a:p>
      </dgm:t>
    </dgm:pt>
    <dgm:pt modelId="{463A58AB-87F9-41FE-8D96-47FC0586992C}">
      <dgm:prSet phldrT="[Texto]" custT="1"/>
      <dgm:spPr/>
      <dgm:t>
        <a:bodyPr/>
        <a:lstStyle/>
        <a:p>
          <a:r>
            <a:rPr lang="pt-BR" sz="1600" b="1" dirty="0">
              <a:solidFill>
                <a:srgbClr val="FF0000"/>
              </a:solidFill>
              <a:latin typeface="Calibri Light" panose="020F0302020204030204" pitchFamily="34" charset="0"/>
              <a:cs typeface="Calibri Light" panose="020F0302020204030204" pitchFamily="34" charset="0"/>
            </a:rPr>
            <a:t>Ética no serviço Público </a:t>
          </a:r>
          <a:r>
            <a:rPr lang="pt-BR" sz="1600" dirty="0">
              <a:latin typeface="Calibri Light" panose="020F0302020204030204" pitchFamily="34" charset="0"/>
              <a:cs typeface="Calibri Light" panose="020F0302020204030204" pitchFamily="34" charset="0"/>
            </a:rPr>
            <a:t>- OCDE (controle, orientação e gestão) </a:t>
          </a:r>
        </a:p>
      </dgm:t>
    </dgm:pt>
    <dgm:pt modelId="{E6C0CE66-EAD3-4CB2-A102-9188AE60BC89}" type="sibTrans" cxnId="{1659C9E9-837B-47FD-9460-52922638F02F}">
      <dgm:prSet/>
      <dgm:spPr/>
      <dgm:t>
        <a:bodyPr/>
        <a:lstStyle/>
        <a:p>
          <a:endParaRPr lang="pt-BR"/>
        </a:p>
      </dgm:t>
    </dgm:pt>
    <dgm:pt modelId="{19B60E25-73B6-4EFB-9728-73584348BE5A}" type="parTrans" cxnId="{1659C9E9-837B-47FD-9460-52922638F02F}">
      <dgm:prSet/>
      <dgm:spPr/>
      <dgm:t>
        <a:bodyPr/>
        <a:lstStyle/>
        <a:p>
          <a:endParaRPr lang="pt-BR"/>
        </a:p>
      </dgm:t>
    </dgm:pt>
    <dgm:pt modelId="{BE48ACE9-27DC-4F70-BE2E-7C37FC183F30}">
      <dgm:prSet phldrT="[Texto]" custT="1"/>
      <dgm:spPr>
        <a:solidFill>
          <a:schemeClr val="accent6">
            <a:lumMod val="40000"/>
            <a:lumOff val="60000"/>
          </a:schemeClr>
        </a:solidFill>
      </dgm:spPr>
      <dgm:t>
        <a:bodyPr/>
        <a:lstStyle/>
        <a:p>
          <a:pPr algn="ctr"/>
          <a:r>
            <a:rPr lang="pt-BR" sz="1600">
              <a:latin typeface="+mj-lt"/>
            </a:rPr>
            <a:t>Decreto Conflito de Interesses</a:t>
          </a:r>
        </a:p>
      </dgm:t>
    </dgm:pt>
    <dgm:pt modelId="{4F2B1432-ECC9-4BEE-B447-3448D0A9079C}" type="parTrans" cxnId="{BCA3157B-EAD7-4A82-9F32-B5F35FED5029}">
      <dgm:prSet/>
      <dgm:spPr/>
      <dgm:t>
        <a:bodyPr/>
        <a:lstStyle/>
        <a:p>
          <a:endParaRPr lang="pt-BR"/>
        </a:p>
      </dgm:t>
    </dgm:pt>
    <dgm:pt modelId="{825BB8C8-8B5A-4268-8734-DBAE8A6C85E8}" type="sibTrans" cxnId="{BCA3157B-EAD7-4A82-9F32-B5F35FED5029}">
      <dgm:prSet/>
      <dgm:spPr/>
      <dgm:t>
        <a:bodyPr/>
        <a:lstStyle/>
        <a:p>
          <a:endParaRPr lang="pt-BR"/>
        </a:p>
      </dgm:t>
    </dgm:pt>
    <dgm:pt modelId="{01E7740B-227E-436F-B36D-724323CAD1B6}" type="pres">
      <dgm:prSet presAssocID="{08D3E950-38E8-431C-854D-581E015A519A}" presName="Name0" presStyleCnt="0">
        <dgm:presLayoutVars>
          <dgm:dir/>
        </dgm:presLayoutVars>
      </dgm:prSet>
      <dgm:spPr/>
    </dgm:pt>
    <dgm:pt modelId="{0536C244-C74D-48A3-85BF-962ECAC708AD}" type="pres">
      <dgm:prSet presAssocID="{41CFA75F-4A7A-41D7-B28C-B156291D6AE2}" presName="parComposite" presStyleCnt="0"/>
      <dgm:spPr/>
    </dgm:pt>
    <dgm:pt modelId="{6B034AFA-67F5-45AB-82E4-7AD82BB59DCC}" type="pres">
      <dgm:prSet presAssocID="{41CFA75F-4A7A-41D7-B28C-B156291D6AE2}" presName="parBigCircle" presStyleLbl="node0" presStyleIdx="0" presStyleCnt="4"/>
      <dgm:spPr/>
    </dgm:pt>
    <dgm:pt modelId="{6D924810-46AA-4AFD-9475-DA1D47D790B9}" type="pres">
      <dgm:prSet presAssocID="{41CFA75F-4A7A-41D7-B28C-B156291D6AE2}" presName="parTx" presStyleLbl="revTx" presStyleIdx="0" presStyleCnt="22" custLinFactNeighborX="-15156" custLinFactNeighborY="-5230"/>
      <dgm:spPr/>
    </dgm:pt>
    <dgm:pt modelId="{C711A1C9-6AB2-4701-8C5F-85C33DC00AC1}" type="pres">
      <dgm:prSet presAssocID="{41CFA75F-4A7A-41D7-B28C-B156291D6AE2}" presName="bSpace" presStyleCnt="0"/>
      <dgm:spPr/>
    </dgm:pt>
    <dgm:pt modelId="{193A9BDB-15B3-4684-A81B-E47EC686BE58}" type="pres">
      <dgm:prSet presAssocID="{41CFA75F-4A7A-41D7-B28C-B156291D6AE2}" presName="parBackupNorm" presStyleCnt="0"/>
      <dgm:spPr/>
    </dgm:pt>
    <dgm:pt modelId="{7CCA6FD8-63B6-45CF-901A-124A1DA3C4F9}" type="pres">
      <dgm:prSet presAssocID="{A4A74F1D-E829-4119-B98C-54784E4D708D}" presName="parSpace" presStyleCnt="0"/>
      <dgm:spPr/>
    </dgm:pt>
    <dgm:pt modelId="{1D010251-111F-48F8-8F1C-652618230463}" type="pres">
      <dgm:prSet presAssocID="{EE044EAE-299E-450A-9F7F-1B2F9D49E64F}" presName="parComposite" presStyleCnt="0"/>
      <dgm:spPr/>
    </dgm:pt>
    <dgm:pt modelId="{D0DB544E-65BB-4008-9EB6-9174902AF0A1}" type="pres">
      <dgm:prSet presAssocID="{EE044EAE-299E-450A-9F7F-1B2F9D49E64F}" presName="parBigCircle" presStyleLbl="node0" presStyleIdx="1" presStyleCnt="4"/>
      <dgm:spPr/>
    </dgm:pt>
    <dgm:pt modelId="{251894EA-6F38-4B2A-98CB-14F9376AB8A4}" type="pres">
      <dgm:prSet presAssocID="{EE044EAE-299E-450A-9F7F-1B2F9D49E64F}" presName="parTx" presStyleLbl="revTx" presStyleIdx="1" presStyleCnt="22" custLinFactNeighborX="-9827" custLinFactNeighborY="-1048"/>
      <dgm:spPr/>
    </dgm:pt>
    <dgm:pt modelId="{EC2A8006-78EA-4A4C-9A29-579B551AC9C7}" type="pres">
      <dgm:prSet presAssocID="{EE044EAE-299E-450A-9F7F-1B2F9D49E64F}" presName="bSpace" presStyleCnt="0"/>
      <dgm:spPr/>
    </dgm:pt>
    <dgm:pt modelId="{06364661-A257-45EF-841E-1FC8114B8A94}" type="pres">
      <dgm:prSet presAssocID="{EE044EAE-299E-450A-9F7F-1B2F9D49E64F}" presName="parBackupNorm" presStyleCnt="0"/>
      <dgm:spPr/>
    </dgm:pt>
    <dgm:pt modelId="{00701669-BEA2-48DE-8E97-869C5095FCDA}" type="pres">
      <dgm:prSet presAssocID="{808FB8D8-8309-4747-A331-B069AE2CAB30}" presName="parSpace" presStyleCnt="0"/>
      <dgm:spPr/>
    </dgm:pt>
    <dgm:pt modelId="{C1F680C9-9524-4509-A35A-2CFA452D393B}" type="pres">
      <dgm:prSet presAssocID="{D4A6AF61-E724-4870-B3E2-27F17BE07080}" presName="desBackupLeftNorm" presStyleCnt="0"/>
      <dgm:spPr/>
    </dgm:pt>
    <dgm:pt modelId="{7A367756-28B9-47EA-8059-AEF3235DFC15}" type="pres">
      <dgm:prSet presAssocID="{D4A6AF61-E724-4870-B3E2-27F17BE07080}" presName="desComposite" presStyleCnt="0"/>
      <dgm:spPr/>
    </dgm:pt>
    <dgm:pt modelId="{B491BD0B-F275-4892-BBB5-A7850A02DDEA}" type="pres">
      <dgm:prSet presAssocID="{D4A6AF61-E724-4870-B3E2-27F17BE07080}" presName="desCircle" presStyleLbl="node1" presStyleIdx="0" presStyleCnt="9"/>
      <dgm:spPr/>
    </dgm:pt>
    <dgm:pt modelId="{C1CECFEB-F988-499D-8DAE-719C1FED1635}" type="pres">
      <dgm:prSet presAssocID="{D4A6AF61-E724-4870-B3E2-27F17BE07080}" presName="chTx" presStyleLbl="revTx" presStyleIdx="2" presStyleCnt="22" custLinFactNeighborX="-7181" custLinFactNeighborY="12539"/>
      <dgm:spPr/>
    </dgm:pt>
    <dgm:pt modelId="{62978551-A9A6-4677-8BBC-149183A69DF2}" type="pres">
      <dgm:prSet presAssocID="{D4A6AF61-E724-4870-B3E2-27F17BE07080}" presName="desTx" presStyleLbl="revTx" presStyleIdx="3" presStyleCnt="22">
        <dgm:presLayoutVars>
          <dgm:bulletEnabled val="1"/>
        </dgm:presLayoutVars>
      </dgm:prSet>
      <dgm:spPr/>
    </dgm:pt>
    <dgm:pt modelId="{8561A9C3-2B68-4634-94DA-826AD434502B}" type="pres">
      <dgm:prSet presAssocID="{D4A6AF61-E724-4870-B3E2-27F17BE07080}" presName="desBackupRightNorm" presStyleCnt="0"/>
      <dgm:spPr/>
    </dgm:pt>
    <dgm:pt modelId="{D2D1B307-7C48-4D5F-9E85-73C8C940AEAB}" type="pres">
      <dgm:prSet presAssocID="{B2205D96-EF3D-4A2B-AE92-54C67680BBBA}" presName="desSpace" presStyleCnt="0"/>
      <dgm:spPr/>
    </dgm:pt>
    <dgm:pt modelId="{BCCB5A0C-B982-4111-9B5B-6FA97CD4BC31}" type="pres">
      <dgm:prSet presAssocID="{463A58AB-87F9-41FE-8D96-47FC0586992C}" presName="desBackupLeftNorm" presStyleCnt="0"/>
      <dgm:spPr/>
    </dgm:pt>
    <dgm:pt modelId="{29644A21-994D-46C8-AD99-AF04AB2E7389}" type="pres">
      <dgm:prSet presAssocID="{463A58AB-87F9-41FE-8D96-47FC0586992C}" presName="desComposite" presStyleCnt="0"/>
      <dgm:spPr/>
    </dgm:pt>
    <dgm:pt modelId="{AF289B1D-E0C3-480E-A936-5A2771235CAB}" type="pres">
      <dgm:prSet presAssocID="{463A58AB-87F9-41FE-8D96-47FC0586992C}" presName="desCircle" presStyleLbl="node1" presStyleIdx="1" presStyleCnt="9"/>
      <dgm:spPr/>
    </dgm:pt>
    <dgm:pt modelId="{1E65FE7E-6FB7-42CC-B249-BBAA0CAB13C2}" type="pres">
      <dgm:prSet presAssocID="{463A58AB-87F9-41FE-8D96-47FC0586992C}" presName="chTx" presStyleLbl="revTx" presStyleIdx="4" presStyleCnt="22" custLinFactNeighborX="19468" custLinFactNeighborY="41819"/>
      <dgm:spPr/>
    </dgm:pt>
    <dgm:pt modelId="{58C35EA2-1295-4F68-B47E-41EFCA35E5DA}" type="pres">
      <dgm:prSet presAssocID="{463A58AB-87F9-41FE-8D96-47FC0586992C}" presName="desTx" presStyleLbl="revTx" presStyleIdx="5" presStyleCnt="22">
        <dgm:presLayoutVars>
          <dgm:bulletEnabled val="1"/>
        </dgm:presLayoutVars>
      </dgm:prSet>
      <dgm:spPr/>
    </dgm:pt>
    <dgm:pt modelId="{FEDF344D-1867-41A3-A83B-89F210D344BB}" type="pres">
      <dgm:prSet presAssocID="{463A58AB-87F9-41FE-8D96-47FC0586992C}" presName="desBackupRightNorm" presStyleCnt="0"/>
      <dgm:spPr/>
    </dgm:pt>
    <dgm:pt modelId="{236A66EE-E8D7-4681-AD12-10BD3993198B}" type="pres">
      <dgm:prSet presAssocID="{E6C0CE66-EAD3-4CB2-A102-9188AE60BC89}" presName="desSpace" presStyleCnt="0"/>
      <dgm:spPr/>
    </dgm:pt>
    <dgm:pt modelId="{A3E4FA5D-FCE1-4C9D-913C-E3280768ADDD}" type="pres">
      <dgm:prSet presAssocID="{AF513138-0971-4F72-BCDC-8001E82337F5}" presName="parComposite" presStyleCnt="0"/>
      <dgm:spPr/>
    </dgm:pt>
    <dgm:pt modelId="{1FA51105-8398-43C9-9E90-EB65BAFE47E8}" type="pres">
      <dgm:prSet presAssocID="{AF513138-0971-4F72-BCDC-8001E82337F5}" presName="parBigCircle" presStyleLbl="node0" presStyleIdx="2" presStyleCnt="4"/>
      <dgm:spPr/>
    </dgm:pt>
    <dgm:pt modelId="{75A3CC4B-1A37-4F14-BB96-B579489BEB9D}" type="pres">
      <dgm:prSet presAssocID="{AF513138-0971-4F72-BCDC-8001E82337F5}" presName="parTx" presStyleLbl="revTx" presStyleIdx="6" presStyleCnt="22" custLinFactNeighborX="-18571" custLinFactNeighborY="-4299"/>
      <dgm:spPr/>
    </dgm:pt>
    <dgm:pt modelId="{212B9242-1BBB-44F1-B948-D11B49DD9F72}" type="pres">
      <dgm:prSet presAssocID="{AF513138-0971-4F72-BCDC-8001E82337F5}" presName="bSpace" presStyleCnt="0"/>
      <dgm:spPr/>
    </dgm:pt>
    <dgm:pt modelId="{D78614A8-8AC0-48FF-A3DD-F8B97C572709}" type="pres">
      <dgm:prSet presAssocID="{AF513138-0971-4F72-BCDC-8001E82337F5}" presName="parBackupNorm" presStyleCnt="0"/>
      <dgm:spPr/>
    </dgm:pt>
    <dgm:pt modelId="{B8CC68EA-57A2-4EDD-B310-27FE059BFCF9}" type="pres">
      <dgm:prSet presAssocID="{5F1B205A-2039-4094-A4B3-24D4E9F6044A}" presName="parSpace" presStyleCnt="0"/>
      <dgm:spPr/>
    </dgm:pt>
    <dgm:pt modelId="{F3DCB4A2-CB36-4319-AE3C-02B0E333297D}" type="pres">
      <dgm:prSet presAssocID="{3C3A9D5C-036A-411A-90FF-94A5EE378F7B}" presName="desBackupLeftNorm" presStyleCnt="0"/>
      <dgm:spPr/>
    </dgm:pt>
    <dgm:pt modelId="{FD09CEF6-E752-4D49-AF62-34C7F6A88EDB}" type="pres">
      <dgm:prSet presAssocID="{3C3A9D5C-036A-411A-90FF-94A5EE378F7B}" presName="desComposite" presStyleCnt="0"/>
      <dgm:spPr/>
    </dgm:pt>
    <dgm:pt modelId="{5A9B5C3F-A9EE-4BA5-8033-BF900168AD30}" type="pres">
      <dgm:prSet presAssocID="{3C3A9D5C-036A-411A-90FF-94A5EE378F7B}" presName="desCircle" presStyleLbl="node1" presStyleIdx="2" presStyleCnt="9"/>
      <dgm:spPr/>
    </dgm:pt>
    <dgm:pt modelId="{EC6E23CC-B3C2-4015-B4E2-4967C1252DC4}" type="pres">
      <dgm:prSet presAssocID="{3C3A9D5C-036A-411A-90FF-94A5EE378F7B}" presName="chTx" presStyleLbl="revTx" presStyleIdx="7" presStyleCnt="22" custLinFactNeighborX="-11066" custLinFactNeighborY="24555"/>
      <dgm:spPr/>
    </dgm:pt>
    <dgm:pt modelId="{24234BFF-F679-41FB-BE62-8C097459558B}" type="pres">
      <dgm:prSet presAssocID="{3C3A9D5C-036A-411A-90FF-94A5EE378F7B}" presName="desTx" presStyleLbl="revTx" presStyleIdx="8" presStyleCnt="22">
        <dgm:presLayoutVars>
          <dgm:bulletEnabled val="1"/>
        </dgm:presLayoutVars>
      </dgm:prSet>
      <dgm:spPr/>
    </dgm:pt>
    <dgm:pt modelId="{E9E2E01F-584A-4144-B7A5-9BAE3535A42D}" type="pres">
      <dgm:prSet presAssocID="{3C3A9D5C-036A-411A-90FF-94A5EE378F7B}" presName="desBackupRightNorm" presStyleCnt="0"/>
      <dgm:spPr/>
    </dgm:pt>
    <dgm:pt modelId="{A8A9BBEA-D33A-4B0C-A354-D90FA04A3FE8}" type="pres">
      <dgm:prSet presAssocID="{AD24EE3D-D990-4F46-BB2A-9D00E9AD2A44}" presName="desSpace" presStyleCnt="0"/>
      <dgm:spPr/>
    </dgm:pt>
    <dgm:pt modelId="{BBC8E885-7217-429C-BC6E-DC22735726A1}" type="pres">
      <dgm:prSet presAssocID="{F47C8DE4-EE32-433A-8763-9F0D48BBDBA6}" presName="desBackupLeftNorm" presStyleCnt="0"/>
      <dgm:spPr/>
    </dgm:pt>
    <dgm:pt modelId="{E5632E9C-A187-49DC-9AFF-81213AC31D0B}" type="pres">
      <dgm:prSet presAssocID="{F47C8DE4-EE32-433A-8763-9F0D48BBDBA6}" presName="desComposite" presStyleCnt="0"/>
      <dgm:spPr/>
    </dgm:pt>
    <dgm:pt modelId="{E75C5276-7B9A-4131-830C-4152DFBDC130}" type="pres">
      <dgm:prSet presAssocID="{F47C8DE4-EE32-433A-8763-9F0D48BBDBA6}" presName="desCircle" presStyleLbl="node1" presStyleIdx="3" presStyleCnt="9"/>
      <dgm:spPr/>
    </dgm:pt>
    <dgm:pt modelId="{72BCF0ED-8943-477F-89D7-F4EDC87893C0}" type="pres">
      <dgm:prSet presAssocID="{F47C8DE4-EE32-433A-8763-9F0D48BBDBA6}" presName="chTx" presStyleLbl="revTx" presStyleIdx="9" presStyleCnt="22" custLinFactNeighborX="-11803" custLinFactNeighborY="26390"/>
      <dgm:spPr/>
    </dgm:pt>
    <dgm:pt modelId="{6185FE6E-BCBD-4550-A2EE-EB71AB63084D}" type="pres">
      <dgm:prSet presAssocID="{F47C8DE4-EE32-433A-8763-9F0D48BBDBA6}" presName="desTx" presStyleLbl="revTx" presStyleIdx="10" presStyleCnt="22">
        <dgm:presLayoutVars>
          <dgm:bulletEnabled val="1"/>
        </dgm:presLayoutVars>
      </dgm:prSet>
      <dgm:spPr/>
    </dgm:pt>
    <dgm:pt modelId="{B35B3113-B690-4C2D-BDB0-17F7F5ED80D8}" type="pres">
      <dgm:prSet presAssocID="{F47C8DE4-EE32-433A-8763-9F0D48BBDBA6}" presName="desBackupRightNorm" presStyleCnt="0"/>
      <dgm:spPr/>
    </dgm:pt>
    <dgm:pt modelId="{CED9F17E-D437-4A2D-ADBC-CE8700253897}" type="pres">
      <dgm:prSet presAssocID="{9F5F548B-794B-4009-9050-F0F38FBB7F01}" presName="desSpace" presStyleCnt="0"/>
      <dgm:spPr/>
    </dgm:pt>
    <dgm:pt modelId="{37EF8CD0-CA87-4227-B51A-634CDEB65834}" type="pres">
      <dgm:prSet presAssocID="{6101A779-F899-40DA-A86E-701AC20DE5CC}" presName="desBackupLeftNorm" presStyleCnt="0"/>
      <dgm:spPr/>
    </dgm:pt>
    <dgm:pt modelId="{6FA9774E-79F0-4C98-9AA6-B47EF418209A}" type="pres">
      <dgm:prSet presAssocID="{6101A779-F899-40DA-A86E-701AC20DE5CC}" presName="desComposite" presStyleCnt="0"/>
      <dgm:spPr/>
    </dgm:pt>
    <dgm:pt modelId="{FCC2A7D2-DFA3-4462-A866-C8A1CE36D370}" type="pres">
      <dgm:prSet presAssocID="{6101A779-F899-40DA-A86E-701AC20DE5CC}" presName="desCircle" presStyleLbl="node1" presStyleIdx="4" presStyleCnt="9"/>
      <dgm:spPr/>
    </dgm:pt>
    <dgm:pt modelId="{748EB91E-63DB-450E-BD59-EFBDE944B28E}" type="pres">
      <dgm:prSet presAssocID="{6101A779-F899-40DA-A86E-701AC20DE5CC}" presName="chTx" presStyleLbl="revTx" presStyleIdx="11" presStyleCnt="22" custLinFactNeighborX="-1113" custLinFactNeighborY="32664"/>
      <dgm:spPr/>
    </dgm:pt>
    <dgm:pt modelId="{40841C73-A0F3-4CCC-91F0-8CE6615F6039}" type="pres">
      <dgm:prSet presAssocID="{6101A779-F899-40DA-A86E-701AC20DE5CC}" presName="desTx" presStyleLbl="revTx" presStyleIdx="12" presStyleCnt="22">
        <dgm:presLayoutVars>
          <dgm:bulletEnabled val="1"/>
        </dgm:presLayoutVars>
      </dgm:prSet>
      <dgm:spPr/>
    </dgm:pt>
    <dgm:pt modelId="{5BF869EB-B970-4BE5-8CB6-D841C633D2E9}" type="pres">
      <dgm:prSet presAssocID="{6101A779-F899-40DA-A86E-701AC20DE5CC}" presName="desBackupRightNorm" presStyleCnt="0"/>
      <dgm:spPr/>
    </dgm:pt>
    <dgm:pt modelId="{4CE9EE7B-63CA-44F3-95A6-48BF0D4B402C}" type="pres">
      <dgm:prSet presAssocID="{E0F8C2C8-4A73-4411-9BA7-8019347B5E78}" presName="desSpace" presStyleCnt="0"/>
      <dgm:spPr/>
    </dgm:pt>
    <dgm:pt modelId="{622B774F-110C-400F-A39E-0EE8BE3E0C34}" type="pres">
      <dgm:prSet presAssocID="{8706E447-F0BC-48C1-9D0D-210270C789F5}" presName="desBackupLeftNorm" presStyleCnt="0"/>
      <dgm:spPr/>
    </dgm:pt>
    <dgm:pt modelId="{86881C9B-D217-431F-97F1-8F6BB5AB7881}" type="pres">
      <dgm:prSet presAssocID="{8706E447-F0BC-48C1-9D0D-210270C789F5}" presName="desComposite" presStyleCnt="0"/>
      <dgm:spPr/>
    </dgm:pt>
    <dgm:pt modelId="{AB7B9C8A-01E9-4CE1-A96C-2A8ACA986913}" type="pres">
      <dgm:prSet presAssocID="{8706E447-F0BC-48C1-9D0D-210270C789F5}" presName="desCircle" presStyleLbl="node1" presStyleIdx="5" presStyleCnt="9"/>
      <dgm:spPr/>
    </dgm:pt>
    <dgm:pt modelId="{4CC332BB-4D5C-4CB3-B13C-5C28AF778A1A}" type="pres">
      <dgm:prSet presAssocID="{8706E447-F0BC-48C1-9D0D-210270C789F5}" presName="chTx" presStyleLbl="revTx" presStyleIdx="13" presStyleCnt="22" custLinFactNeighborX="16487" custLinFactNeighborY="34732"/>
      <dgm:spPr>
        <a:prstGeom prst="roundRect">
          <a:avLst/>
        </a:prstGeom>
      </dgm:spPr>
    </dgm:pt>
    <dgm:pt modelId="{79859D88-C25C-42B2-B913-0B5DC0A007BC}" type="pres">
      <dgm:prSet presAssocID="{8706E447-F0BC-48C1-9D0D-210270C789F5}" presName="desTx" presStyleLbl="revTx" presStyleIdx="14" presStyleCnt="22">
        <dgm:presLayoutVars>
          <dgm:bulletEnabled val="1"/>
        </dgm:presLayoutVars>
      </dgm:prSet>
      <dgm:spPr/>
    </dgm:pt>
    <dgm:pt modelId="{9B3DC16B-E8D1-463D-8A55-4F9226F61A43}" type="pres">
      <dgm:prSet presAssocID="{8706E447-F0BC-48C1-9D0D-210270C789F5}" presName="desBackupRightNorm" presStyleCnt="0"/>
      <dgm:spPr/>
    </dgm:pt>
    <dgm:pt modelId="{F4EA37CD-9649-4FD0-A30F-AF8D559639FA}" type="pres">
      <dgm:prSet presAssocID="{88CAD5C5-776A-40CD-AE35-13C2F31FDE8D}" presName="desSpace" presStyleCnt="0"/>
      <dgm:spPr/>
    </dgm:pt>
    <dgm:pt modelId="{190726F2-F96C-42AE-9FA5-5931AC6EF020}" type="pres">
      <dgm:prSet presAssocID="{10EB2562-CDFB-467A-A758-EAA90FDD217D}" presName="parComposite" presStyleCnt="0"/>
      <dgm:spPr/>
    </dgm:pt>
    <dgm:pt modelId="{A1A75783-707B-4C8B-B04E-F25D995DB3B1}" type="pres">
      <dgm:prSet presAssocID="{10EB2562-CDFB-467A-A758-EAA90FDD217D}" presName="parBigCircle" presStyleLbl="node0" presStyleIdx="3" presStyleCnt="4"/>
      <dgm:spPr/>
    </dgm:pt>
    <dgm:pt modelId="{C89E305A-84DD-4FF0-BAA7-686D29F252AF}" type="pres">
      <dgm:prSet presAssocID="{10EB2562-CDFB-467A-A758-EAA90FDD217D}" presName="parTx" presStyleLbl="revTx" presStyleIdx="15" presStyleCnt="22" custLinFactNeighborX="-17898" custLinFactNeighborY="-4299"/>
      <dgm:spPr/>
    </dgm:pt>
    <dgm:pt modelId="{8F707CA9-6DCB-48F6-9A5B-4F8D4F9E4DFB}" type="pres">
      <dgm:prSet presAssocID="{10EB2562-CDFB-467A-A758-EAA90FDD217D}" presName="bSpace" presStyleCnt="0"/>
      <dgm:spPr/>
    </dgm:pt>
    <dgm:pt modelId="{25805B5F-2A80-4866-80B9-5EC78FAAC2D2}" type="pres">
      <dgm:prSet presAssocID="{10EB2562-CDFB-467A-A758-EAA90FDD217D}" presName="parBackupNorm" presStyleCnt="0"/>
      <dgm:spPr/>
    </dgm:pt>
    <dgm:pt modelId="{D0A91CAD-7C79-45AE-BA6B-4576BEF5FCB5}" type="pres">
      <dgm:prSet presAssocID="{D0655C97-8603-46C8-AA15-7CF1156B0248}" presName="parSpace" presStyleCnt="0"/>
      <dgm:spPr/>
    </dgm:pt>
    <dgm:pt modelId="{8CD0D0C3-5567-4CC6-BA25-8E76CB739DB3}" type="pres">
      <dgm:prSet presAssocID="{11C31F74-F74B-49A7-BD44-050B76AD4203}" presName="desBackupLeftNorm" presStyleCnt="0"/>
      <dgm:spPr/>
    </dgm:pt>
    <dgm:pt modelId="{9A181CCB-EF1E-4E45-BB33-43B93214814C}" type="pres">
      <dgm:prSet presAssocID="{11C31F74-F74B-49A7-BD44-050B76AD4203}" presName="desComposite" presStyleCnt="0"/>
      <dgm:spPr/>
    </dgm:pt>
    <dgm:pt modelId="{ECE59BDE-DA27-4FD7-B190-48328DA8F683}" type="pres">
      <dgm:prSet presAssocID="{11C31F74-F74B-49A7-BD44-050B76AD4203}" presName="desCircle" presStyleLbl="node1" presStyleIdx="6" presStyleCnt="9"/>
      <dgm:spPr/>
    </dgm:pt>
    <dgm:pt modelId="{96F891B6-D04C-4CBC-A5C7-43476A9465DB}" type="pres">
      <dgm:prSet presAssocID="{11C31F74-F74B-49A7-BD44-050B76AD4203}" presName="chTx" presStyleLbl="revTx" presStyleIdx="16" presStyleCnt="22" custLinFactNeighborX="-25352" custLinFactNeighborY="29699"/>
      <dgm:spPr/>
    </dgm:pt>
    <dgm:pt modelId="{98AA0350-B2DE-4D21-9546-4F73C4540D1D}" type="pres">
      <dgm:prSet presAssocID="{11C31F74-F74B-49A7-BD44-050B76AD4203}" presName="desTx" presStyleLbl="revTx" presStyleIdx="17" presStyleCnt="22">
        <dgm:presLayoutVars>
          <dgm:bulletEnabled val="1"/>
        </dgm:presLayoutVars>
      </dgm:prSet>
      <dgm:spPr/>
    </dgm:pt>
    <dgm:pt modelId="{F1EE5E02-489A-450B-806A-DF6135A8E09A}" type="pres">
      <dgm:prSet presAssocID="{11C31F74-F74B-49A7-BD44-050B76AD4203}" presName="desBackupRightNorm" presStyleCnt="0"/>
      <dgm:spPr/>
    </dgm:pt>
    <dgm:pt modelId="{73F747D9-82D4-4F14-BEBD-14BF62941593}" type="pres">
      <dgm:prSet presAssocID="{5FAEEB26-AD2F-4481-B613-2AF8CC3C7C8C}" presName="desSpace" presStyleCnt="0"/>
      <dgm:spPr/>
    </dgm:pt>
    <dgm:pt modelId="{DA910345-45A0-44BD-9819-74F8D1EBF57F}" type="pres">
      <dgm:prSet presAssocID="{34767513-C47F-4834-875C-3ABCFA0DCE45}" presName="desBackupLeftNorm" presStyleCnt="0"/>
      <dgm:spPr/>
    </dgm:pt>
    <dgm:pt modelId="{E93A1735-5B8B-4ED5-A97D-0ED94A2FF056}" type="pres">
      <dgm:prSet presAssocID="{34767513-C47F-4834-875C-3ABCFA0DCE45}" presName="desComposite" presStyleCnt="0"/>
      <dgm:spPr/>
    </dgm:pt>
    <dgm:pt modelId="{C77A5A4A-623C-4274-8490-613B6C5F2DDC}" type="pres">
      <dgm:prSet presAssocID="{34767513-C47F-4834-875C-3ABCFA0DCE45}" presName="desCircle" presStyleLbl="node1" presStyleIdx="7" presStyleCnt="9" custLinFactNeighborX="18364" custLinFactNeighborY="-640"/>
      <dgm:spPr/>
    </dgm:pt>
    <dgm:pt modelId="{E999428A-3AC0-4106-9E36-DA1EF8A34E72}" type="pres">
      <dgm:prSet presAssocID="{34767513-C47F-4834-875C-3ABCFA0DCE45}" presName="chTx" presStyleLbl="revTx" presStyleIdx="18" presStyleCnt="22" custLinFactNeighborX="-4617" custLinFactNeighborY="35838"/>
      <dgm:spPr/>
    </dgm:pt>
    <dgm:pt modelId="{9F9471FE-6C80-49C7-BCCF-BE4369F0551C}" type="pres">
      <dgm:prSet presAssocID="{34767513-C47F-4834-875C-3ABCFA0DCE45}" presName="desTx" presStyleLbl="revTx" presStyleIdx="19" presStyleCnt="22">
        <dgm:presLayoutVars>
          <dgm:bulletEnabled val="1"/>
        </dgm:presLayoutVars>
      </dgm:prSet>
      <dgm:spPr/>
    </dgm:pt>
    <dgm:pt modelId="{1F3250FE-EB6D-4D50-976D-42379487CD6D}" type="pres">
      <dgm:prSet presAssocID="{34767513-C47F-4834-875C-3ABCFA0DCE45}" presName="desBackupRightNorm" presStyleCnt="0"/>
      <dgm:spPr/>
    </dgm:pt>
    <dgm:pt modelId="{20D41C4A-B336-40E6-9558-9F1655A39F26}" type="pres">
      <dgm:prSet presAssocID="{B372F9CC-F1F1-4071-8966-F8924AD3F3BF}" presName="desSpace" presStyleCnt="0"/>
      <dgm:spPr/>
    </dgm:pt>
    <dgm:pt modelId="{01054CFB-181D-49ED-95CF-42B6BD261898}" type="pres">
      <dgm:prSet presAssocID="{BE48ACE9-27DC-4F70-BE2E-7C37FC183F30}" presName="desBackupLeftNorm" presStyleCnt="0"/>
      <dgm:spPr/>
    </dgm:pt>
    <dgm:pt modelId="{921ECEF4-68B6-4C33-8C79-0FF45D23A8F2}" type="pres">
      <dgm:prSet presAssocID="{BE48ACE9-27DC-4F70-BE2E-7C37FC183F30}" presName="desComposite" presStyleCnt="0"/>
      <dgm:spPr/>
    </dgm:pt>
    <dgm:pt modelId="{59355914-E186-42F6-BFF2-107F835A4850}" type="pres">
      <dgm:prSet presAssocID="{BE48ACE9-27DC-4F70-BE2E-7C37FC183F30}" presName="desCircle" presStyleLbl="node1" presStyleIdx="8" presStyleCnt="9" custLinFactNeighborX="29016" custLinFactNeighborY="550"/>
      <dgm:spPr/>
    </dgm:pt>
    <dgm:pt modelId="{17C6EF91-B40B-4B7C-9C0E-5C6F5338A37E}" type="pres">
      <dgm:prSet presAssocID="{BE48ACE9-27DC-4F70-BE2E-7C37FC183F30}" presName="chTx" presStyleLbl="revTx" presStyleIdx="20" presStyleCnt="22" custLinFactNeighborX="8249" custLinFactNeighborY="33268"/>
      <dgm:spPr>
        <a:prstGeom prst="roundRect">
          <a:avLst/>
        </a:prstGeom>
      </dgm:spPr>
    </dgm:pt>
    <dgm:pt modelId="{21F4EC4A-A1D9-41A7-BEC8-A0B06CC92345}" type="pres">
      <dgm:prSet presAssocID="{BE48ACE9-27DC-4F70-BE2E-7C37FC183F30}" presName="desTx" presStyleLbl="revTx" presStyleIdx="21" presStyleCnt="22">
        <dgm:presLayoutVars>
          <dgm:bulletEnabled val="1"/>
        </dgm:presLayoutVars>
      </dgm:prSet>
      <dgm:spPr/>
    </dgm:pt>
    <dgm:pt modelId="{383C3BEC-C529-4EAC-B5A6-49541C8D7EDB}" type="pres">
      <dgm:prSet presAssocID="{BE48ACE9-27DC-4F70-BE2E-7C37FC183F30}" presName="desBackupRightNorm" presStyleCnt="0"/>
      <dgm:spPr/>
    </dgm:pt>
    <dgm:pt modelId="{574059F1-D698-428D-8A42-AE3C8DE3E9F1}" type="pres">
      <dgm:prSet presAssocID="{825BB8C8-8B5A-4268-8734-DBAE8A6C85E8}" presName="desSpace" presStyleCnt="0"/>
      <dgm:spPr/>
    </dgm:pt>
  </dgm:ptLst>
  <dgm:cxnLst>
    <dgm:cxn modelId="{8BB96C04-2780-4DF1-AAB7-B738947FA484}" type="presOf" srcId="{AF513138-0971-4F72-BCDC-8001E82337F5}" destId="{75A3CC4B-1A37-4F14-BB96-B579489BEB9D}" srcOrd="0" destOrd="0" presId="urn:microsoft.com/office/officeart/2008/layout/CircleAccentTimeline"/>
    <dgm:cxn modelId="{7BE0E705-6DFB-4C06-9D5A-9AC89BD514B5}" type="presOf" srcId="{D4A6AF61-E724-4870-B3E2-27F17BE07080}" destId="{C1CECFEB-F988-499D-8DAE-719C1FED1635}" srcOrd="0" destOrd="0" presId="urn:microsoft.com/office/officeart/2008/layout/CircleAccentTimeline"/>
    <dgm:cxn modelId="{B756EB0D-F636-4394-887A-FF878AB70FA2}" type="presOf" srcId="{08D3E950-38E8-431C-854D-581E015A519A}" destId="{01E7740B-227E-436F-B36D-724323CAD1B6}" srcOrd="0" destOrd="0" presId="urn:microsoft.com/office/officeart/2008/layout/CircleAccentTimeline"/>
    <dgm:cxn modelId="{D9405014-CB26-4216-BBB5-95FD3A75706C}" srcId="{EE044EAE-299E-450A-9F7F-1B2F9D49E64F}" destId="{D4A6AF61-E724-4870-B3E2-27F17BE07080}" srcOrd="0" destOrd="0" parTransId="{88F41D8D-327D-4F66-AF3E-42B345BCBF46}" sibTransId="{B2205D96-EF3D-4A2B-AE92-54C67680BBBA}"/>
    <dgm:cxn modelId="{7B036716-CDB1-437F-9957-980C9969F0C3}" srcId="{AF513138-0971-4F72-BCDC-8001E82337F5}" destId="{6101A779-F899-40DA-A86E-701AC20DE5CC}" srcOrd="2" destOrd="0" parTransId="{42043CA0-4CDD-4BCF-869C-1E18F6FBCA2F}" sibTransId="{E0F8C2C8-4A73-4411-9BA7-8019347B5E78}"/>
    <dgm:cxn modelId="{472B0727-8995-4358-B356-BCC346C6C8DF}" srcId="{AF513138-0971-4F72-BCDC-8001E82337F5}" destId="{3C3A9D5C-036A-411A-90FF-94A5EE378F7B}" srcOrd="0" destOrd="0" parTransId="{D7A06B4E-C96D-4888-96A2-8BD75BC07DDF}" sibTransId="{AD24EE3D-D990-4F46-BB2A-9D00E9AD2A44}"/>
    <dgm:cxn modelId="{4F061E32-7877-4BF5-9C8B-60AA72E70810}" srcId="{AF513138-0971-4F72-BCDC-8001E82337F5}" destId="{F47C8DE4-EE32-433A-8763-9F0D48BBDBA6}" srcOrd="1" destOrd="0" parTransId="{52E53511-4A1B-4A60-BFF7-D1E9D5913B9D}" sibTransId="{9F5F548B-794B-4009-9050-F0F38FBB7F01}"/>
    <dgm:cxn modelId="{01590136-C09F-47D4-8CA1-D8B6E757167D}" type="presOf" srcId="{BE48ACE9-27DC-4F70-BE2E-7C37FC183F30}" destId="{17C6EF91-B40B-4B7C-9C0E-5C6F5338A37E}" srcOrd="0" destOrd="0" presId="urn:microsoft.com/office/officeart/2008/layout/CircleAccentTimeline"/>
    <dgm:cxn modelId="{8E1F473D-8D3A-4C15-8595-83374B20A88D}" srcId="{08D3E950-38E8-431C-854D-581E015A519A}" destId="{EE044EAE-299E-450A-9F7F-1B2F9D49E64F}" srcOrd="1" destOrd="0" parTransId="{D0FBA2B9-60C0-4A90-A2AA-8EF91EE4A8CC}" sibTransId="{808FB8D8-8309-4747-A331-B069AE2CAB30}"/>
    <dgm:cxn modelId="{E385395C-490B-46B5-A273-9104487FE1AE}" type="presOf" srcId="{F47C8DE4-EE32-433A-8763-9F0D48BBDBA6}" destId="{72BCF0ED-8943-477F-89D7-F4EDC87893C0}" srcOrd="0" destOrd="0" presId="urn:microsoft.com/office/officeart/2008/layout/CircleAccentTimeline"/>
    <dgm:cxn modelId="{B5101B62-8510-4C56-B7E3-8C382569BB79}" type="presOf" srcId="{EE044EAE-299E-450A-9F7F-1B2F9D49E64F}" destId="{251894EA-6F38-4B2A-98CB-14F9376AB8A4}" srcOrd="0" destOrd="0" presId="urn:microsoft.com/office/officeart/2008/layout/CircleAccentTimeline"/>
    <dgm:cxn modelId="{1929046E-A3E2-4122-A040-9669877E2D9E}" type="presOf" srcId="{3C3A9D5C-036A-411A-90FF-94A5EE378F7B}" destId="{EC6E23CC-B3C2-4015-B4E2-4967C1252DC4}" srcOrd="0" destOrd="0" presId="urn:microsoft.com/office/officeart/2008/layout/CircleAccentTimeline"/>
    <dgm:cxn modelId="{CD3F1878-B570-4917-8352-8D5D26599226}" type="presOf" srcId="{463A58AB-87F9-41FE-8D96-47FC0586992C}" destId="{1E65FE7E-6FB7-42CC-B249-BBAA0CAB13C2}" srcOrd="0" destOrd="0" presId="urn:microsoft.com/office/officeart/2008/layout/CircleAccentTimeline"/>
    <dgm:cxn modelId="{20EA5679-D995-4018-A226-6A7E552BCCC2}" srcId="{10EB2562-CDFB-467A-A758-EAA90FDD217D}" destId="{11C31F74-F74B-49A7-BD44-050B76AD4203}" srcOrd="0" destOrd="0" parTransId="{B788690E-4A2B-4364-AC5B-E2BF4309F735}" sibTransId="{5FAEEB26-AD2F-4481-B613-2AF8CC3C7C8C}"/>
    <dgm:cxn modelId="{BCA3157B-EAD7-4A82-9F32-B5F35FED5029}" srcId="{10EB2562-CDFB-467A-A758-EAA90FDD217D}" destId="{BE48ACE9-27DC-4F70-BE2E-7C37FC183F30}" srcOrd="2" destOrd="0" parTransId="{4F2B1432-ECC9-4BEE-B447-3448D0A9079C}" sibTransId="{825BB8C8-8B5A-4268-8734-DBAE8A6C85E8}"/>
    <dgm:cxn modelId="{9260D581-7F8B-49A8-8F3B-1ADB13539A90}" srcId="{AF513138-0971-4F72-BCDC-8001E82337F5}" destId="{8706E447-F0BC-48C1-9D0D-210270C789F5}" srcOrd="3" destOrd="0" parTransId="{A795714A-209A-48AE-8EDE-587184ED781A}" sibTransId="{88CAD5C5-776A-40CD-AE35-13C2F31FDE8D}"/>
    <dgm:cxn modelId="{4A3AF181-4AFA-4DCF-AD8D-DFF7E2C27ED5}" srcId="{08D3E950-38E8-431C-854D-581E015A519A}" destId="{10EB2562-CDFB-467A-A758-EAA90FDD217D}" srcOrd="3" destOrd="0" parTransId="{1E4FE92A-5DBC-4FE2-95F1-36A9FFD83EB6}" sibTransId="{D0655C97-8603-46C8-AA15-7CF1156B0248}"/>
    <dgm:cxn modelId="{78493F96-B7F5-474B-8DE4-95E462FFA5BF}" srcId="{08D3E950-38E8-431C-854D-581E015A519A}" destId="{AF513138-0971-4F72-BCDC-8001E82337F5}" srcOrd="2" destOrd="0" parTransId="{659BC714-281B-4CD6-B8E8-B4D34F6E8D27}" sibTransId="{5F1B205A-2039-4094-A4B3-24D4E9F6044A}"/>
    <dgm:cxn modelId="{9594349D-B906-4DB9-9F86-A795E03261B1}" type="presOf" srcId="{6101A779-F899-40DA-A86E-701AC20DE5CC}" destId="{748EB91E-63DB-450E-BD59-EFBDE944B28E}" srcOrd="0" destOrd="0" presId="urn:microsoft.com/office/officeart/2008/layout/CircleAccentTimeline"/>
    <dgm:cxn modelId="{A172D5A8-5D5C-4FBC-B284-B00A72FEBE88}" type="presOf" srcId="{34767513-C47F-4834-875C-3ABCFA0DCE45}" destId="{E999428A-3AC0-4106-9E36-DA1EF8A34E72}" srcOrd="0" destOrd="0" presId="urn:microsoft.com/office/officeart/2008/layout/CircleAccentTimeline"/>
    <dgm:cxn modelId="{DF258BB5-F36A-47C3-BB32-6969403FB75F}" srcId="{10EB2562-CDFB-467A-A758-EAA90FDD217D}" destId="{34767513-C47F-4834-875C-3ABCFA0DCE45}" srcOrd="1" destOrd="0" parTransId="{457E0128-30FE-4D11-A1F4-AE3AF3A36E79}" sibTransId="{B372F9CC-F1F1-4071-8966-F8924AD3F3BF}"/>
    <dgm:cxn modelId="{FE75A1BA-CDC9-4ED5-9D39-6E85100CB8C6}" type="presOf" srcId="{8706E447-F0BC-48C1-9D0D-210270C789F5}" destId="{4CC332BB-4D5C-4CB3-B13C-5C28AF778A1A}" srcOrd="0" destOrd="0" presId="urn:microsoft.com/office/officeart/2008/layout/CircleAccentTimeline"/>
    <dgm:cxn modelId="{00E297E1-B605-427D-A381-4980D32C77C4}" srcId="{08D3E950-38E8-431C-854D-581E015A519A}" destId="{41CFA75F-4A7A-41D7-B28C-B156291D6AE2}" srcOrd="0" destOrd="0" parTransId="{7D07DFD8-D839-4347-BB43-A542C6C5ADF4}" sibTransId="{A4A74F1D-E829-4119-B98C-54784E4D708D}"/>
    <dgm:cxn modelId="{130209E7-613C-4672-94F3-7959DBAEB7D3}" type="presOf" srcId="{10EB2562-CDFB-467A-A758-EAA90FDD217D}" destId="{C89E305A-84DD-4FF0-BAA7-686D29F252AF}" srcOrd="0" destOrd="0" presId="urn:microsoft.com/office/officeart/2008/layout/CircleAccentTimeline"/>
    <dgm:cxn modelId="{545015E8-AC4C-4076-8FE4-6A48B0716720}" type="presOf" srcId="{41CFA75F-4A7A-41D7-B28C-B156291D6AE2}" destId="{6D924810-46AA-4AFD-9475-DA1D47D790B9}" srcOrd="0" destOrd="0" presId="urn:microsoft.com/office/officeart/2008/layout/CircleAccentTimeline"/>
    <dgm:cxn modelId="{651D25E8-7F89-463F-99F3-FDA43C0B4BF9}" type="presOf" srcId="{11C31F74-F74B-49A7-BD44-050B76AD4203}" destId="{96F891B6-D04C-4CBC-A5C7-43476A9465DB}" srcOrd="0" destOrd="0" presId="urn:microsoft.com/office/officeart/2008/layout/CircleAccentTimeline"/>
    <dgm:cxn modelId="{1659C9E9-837B-47FD-9460-52922638F02F}" srcId="{EE044EAE-299E-450A-9F7F-1B2F9D49E64F}" destId="{463A58AB-87F9-41FE-8D96-47FC0586992C}" srcOrd="1" destOrd="0" parTransId="{19B60E25-73B6-4EFB-9728-73584348BE5A}" sibTransId="{E6C0CE66-EAD3-4CB2-A102-9188AE60BC89}"/>
    <dgm:cxn modelId="{32D40EA6-8C01-4AD8-983E-FFDE0B5C28F8}" type="presParOf" srcId="{01E7740B-227E-436F-B36D-724323CAD1B6}" destId="{0536C244-C74D-48A3-85BF-962ECAC708AD}" srcOrd="0" destOrd="0" presId="urn:microsoft.com/office/officeart/2008/layout/CircleAccentTimeline"/>
    <dgm:cxn modelId="{2A4A3C46-3E31-4DA0-AC9A-E1FA5AA1FF0B}" type="presParOf" srcId="{0536C244-C74D-48A3-85BF-962ECAC708AD}" destId="{6B034AFA-67F5-45AB-82E4-7AD82BB59DCC}" srcOrd="0" destOrd="0" presId="urn:microsoft.com/office/officeart/2008/layout/CircleAccentTimeline"/>
    <dgm:cxn modelId="{815BE893-F916-4CF0-A384-2FC442479AB4}" type="presParOf" srcId="{0536C244-C74D-48A3-85BF-962ECAC708AD}" destId="{6D924810-46AA-4AFD-9475-DA1D47D790B9}" srcOrd="1" destOrd="0" presId="urn:microsoft.com/office/officeart/2008/layout/CircleAccentTimeline"/>
    <dgm:cxn modelId="{864D9367-18F3-4D5A-A91F-71EB252D1538}" type="presParOf" srcId="{0536C244-C74D-48A3-85BF-962ECAC708AD}" destId="{C711A1C9-6AB2-4701-8C5F-85C33DC00AC1}" srcOrd="2" destOrd="0" presId="urn:microsoft.com/office/officeart/2008/layout/CircleAccentTimeline"/>
    <dgm:cxn modelId="{E76E672D-CB0D-4286-9E9F-AD37130E0548}" type="presParOf" srcId="{01E7740B-227E-436F-B36D-724323CAD1B6}" destId="{193A9BDB-15B3-4684-A81B-E47EC686BE58}" srcOrd="1" destOrd="0" presId="urn:microsoft.com/office/officeart/2008/layout/CircleAccentTimeline"/>
    <dgm:cxn modelId="{598C715F-019D-4D1A-9B41-3CFBEFBE6D8D}" type="presParOf" srcId="{01E7740B-227E-436F-B36D-724323CAD1B6}" destId="{7CCA6FD8-63B6-45CF-901A-124A1DA3C4F9}" srcOrd="2" destOrd="0" presId="urn:microsoft.com/office/officeart/2008/layout/CircleAccentTimeline"/>
    <dgm:cxn modelId="{9575956E-BA0D-4622-B41D-35D89DFAACDE}" type="presParOf" srcId="{01E7740B-227E-436F-B36D-724323CAD1B6}" destId="{1D010251-111F-48F8-8F1C-652618230463}" srcOrd="3" destOrd="0" presId="urn:microsoft.com/office/officeart/2008/layout/CircleAccentTimeline"/>
    <dgm:cxn modelId="{86CBF1C5-D709-4B39-BBB8-61DFA6823CAB}" type="presParOf" srcId="{1D010251-111F-48F8-8F1C-652618230463}" destId="{D0DB544E-65BB-4008-9EB6-9174902AF0A1}" srcOrd="0" destOrd="0" presId="urn:microsoft.com/office/officeart/2008/layout/CircleAccentTimeline"/>
    <dgm:cxn modelId="{B7A41BBB-7A2B-43AD-B9D7-76B137A941BE}" type="presParOf" srcId="{1D010251-111F-48F8-8F1C-652618230463}" destId="{251894EA-6F38-4B2A-98CB-14F9376AB8A4}" srcOrd="1" destOrd="0" presId="urn:microsoft.com/office/officeart/2008/layout/CircleAccentTimeline"/>
    <dgm:cxn modelId="{0E18BC1B-7405-4377-BF3D-BF8E05E642D9}" type="presParOf" srcId="{1D010251-111F-48F8-8F1C-652618230463}" destId="{EC2A8006-78EA-4A4C-9A29-579B551AC9C7}" srcOrd="2" destOrd="0" presId="urn:microsoft.com/office/officeart/2008/layout/CircleAccentTimeline"/>
    <dgm:cxn modelId="{3916F61C-94F6-4EB9-BBCD-B901F74600C8}" type="presParOf" srcId="{01E7740B-227E-436F-B36D-724323CAD1B6}" destId="{06364661-A257-45EF-841E-1FC8114B8A94}" srcOrd="4" destOrd="0" presId="urn:microsoft.com/office/officeart/2008/layout/CircleAccentTimeline"/>
    <dgm:cxn modelId="{3AD00ED5-459B-48CC-B27E-AF304E901868}" type="presParOf" srcId="{01E7740B-227E-436F-B36D-724323CAD1B6}" destId="{00701669-BEA2-48DE-8E97-869C5095FCDA}" srcOrd="5" destOrd="0" presId="urn:microsoft.com/office/officeart/2008/layout/CircleAccentTimeline"/>
    <dgm:cxn modelId="{BF5C9F4A-D89E-4AE3-9A34-618881F78EAC}" type="presParOf" srcId="{01E7740B-227E-436F-B36D-724323CAD1B6}" destId="{C1F680C9-9524-4509-A35A-2CFA452D393B}" srcOrd="6" destOrd="0" presId="urn:microsoft.com/office/officeart/2008/layout/CircleAccentTimeline"/>
    <dgm:cxn modelId="{3E127952-B98E-439C-88E1-D63EF2495EA8}" type="presParOf" srcId="{01E7740B-227E-436F-B36D-724323CAD1B6}" destId="{7A367756-28B9-47EA-8059-AEF3235DFC15}" srcOrd="7" destOrd="0" presId="urn:microsoft.com/office/officeart/2008/layout/CircleAccentTimeline"/>
    <dgm:cxn modelId="{5554EA00-3A71-4229-BE02-9C71602B9524}" type="presParOf" srcId="{7A367756-28B9-47EA-8059-AEF3235DFC15}" destId="{B491BD0B-F275-4892-BBB5-A7850A02DDEA}" srcOrd="0" destOrd="0" presId="urn:microsoft.com/office/officeart/2008/layout/CircleAccentTimeline"/>
    <dgm:cxn modelId="{73F74F84-F849-47BC-8510-006A37DAD38C}" type="presParOf" srcId="{7A367756-28B9-47EA-8059-AEF3235DFC15}" destId="{C1CECFEB-F988-499D-8DAE-719C1FED1635}" srcOrd="1" destOrd="0" presId="urn:microsoft.com/office/officeart/2008/layout/CircleAccentTimeline"/>
    <dgm:cxn modelId="{BBACA01B-7A63-4ECF-848F-D968786D75AB}" type="presParOf" srcId="{7A367756-28B9-47EA-8059-AEF3235DFC15}" destId="{62978551-A9A6-4677-8BBC-149183A69DF2}" srcOrd="2" destOrd="0" presId="urn:microsoft.com/office/officeart/2008/layout/CircleAccentTimeline"/>
    <dgm:cxn modelId="{831122F4-E5E0-469C-9B60-50E0A1FCC35D}" type="presParOf" srcId="{01E7740B-227E-436F-B36D-724323CAD1B6}" destId="{8561A9C3-2B68-4634-94DA-826AD434502B}" srcOrd="8" destOrd="0" presId="urn:microsoft.com/office/officeart/2008/layout/CircleAccentTimeline"/>
    <dgm:cxn modelId="{29E503A0-5B38-45B7-8DB3-B33B08066901}" type="presParOf" srcId="{01E7740B-227E-436F-B36D-724323CAD1B6}" destId="{D2D1B307-7C48-4D5F-9E85-73C8C940AEAB}" srcOrd="9" destOrd="0" presId="urn:microsoft.com/office/officeart/2008/layout/CircleAccentTimeline"/>
    <dgm:cxn modelId="{2C1A864D-EAEE-4CC2-91DA-770FFB85087B}" type="presParOf" srcId="{01E7740B-227E-436F-B36D-724323CAD1B6}" destId="{BCCB5A0C-B982-4111-9B5B-6FA97CD4BC31}" srcOrd="10" destOrd="0" presId="urn:microsoft.com/office/officeart/2008/layout/CircleAccentTimeline"/>
    <dgm:cxn modelId="{17623FDD-801C-4F5D-8F07-76B5CCEBABED}" type="presParOf" srcId="{01E7740B-227E-436F-B36D-724323CAD1B6}" destId="{29644A21-994D-46C8-AD99-AF04AB2E7389}" srcOrd="11" destOrd="0" presId="urn:microsoft.com/office/officeart/2008/layout/CircleAccentTimeline"/>
    <dgm:cxn modelId="{32BFD3A4-5E45-44EC-A6D8-1087BB3FA6CE}" type="presParOf" srcId="{29644A21-994D-46C8-AD99-AF04AB2E7389}" destId="{AF289B1D-E0C3-480E-A936-5A2771235CAB}" srcOrd="0" destOrd="0" presId="urn:microsoft.com/office/officeart/2008/layout/CircleAccentTimeline"/>
    <dgm:cxn modelId="{4AC5D493-B05F-40CE-A81B-52F37430DD50}" type="presParOf" srcId="{29644A21-994D-46C8-AD99-AF04AB2E7389}" destId="{1E65FE7E-6FB7-42CC-B249-BBAA0CAB13C2}" srcOrd="1" destOrd="0" presId="urn:microsoft.com/office/officeart/2008/layout/CircleAccentTimeline"/>
    <dgm:cxn modelId="{116CF507-62D0-4314-B8D7-889EF94683FC}" type="presParOf" srcId="{29644A21-994D-46C8-AD99-AF04AB2E7389}" destId="{58C35EA2-1295-4F68-B47E-41EFCA35E5DA}" srcOrd="2" destOrd="0" presId="urn:microsoft.com/office/officeart/2008/layout/CircleAccentTimeline"/>
    <dgm:cxn modelId="{87F392BF-D478-4EF9-93E2-F26529581691}" type="presParOf" srcId="{01E7740B-227E-436F-B36D-724323CAD1B6}" destId="{FEDF344D-1867-41A3-A83B-89F210D344BB}" srcOrd="12" destOrd="0" presId="urn:microsoft.com/office/officeart/2008/layout/CircleAccentTimeline"/>
    <dgm:cxn modelId="{3CBE7E03-B297-42F5-958D-99BDA668270C}" type="presParOf" srcId="{01E7740B-227E-436F-B36D-724323CAD1B6}" destId="{236A66EE-E8D7-4681-AD12-10BD3993198B}" srcOrd="13" destOrd="0" presId="urn:microsoft.com/office/officeart/2008/layout/CircleAccentTimeline"/>
    <dgm:cxn modelId="{5E667DD1-1AFC-48F8-B511-74645D3FA2C4}" type="presParOf" srcId="{01E7740B-227E-436F-B36D-724323CAD1B6}" destId="{A3E4FA5D-FCE1-4C9D-913C-E3280768ADDD}" srcOrd="14" destOrd="0" presId="urn:microsoft.com/office/officeart/2008/layout/CircleAccentTimeline"/>
    <dgm:cxn modelId="{C537AA18-EA37-459D-B278-142CF39FC046}" type="presParOf" srcId="{A3E4FA5D-FCE1-4C9D-913C-E3280768ADDD}" destId="{1FA51105-8398-43C9-9E90-EB65BAFE47E8}" srcOrd="0" destOrd="0" presId="urn:microsoft.com/office/officeart/2008/layout/CircleAccentTimeline"/>
    <dgm:cxn modelId="{AC1FEF41-3673-44BF-961D-B2B46DBE4900}" type="presParOf" srcId="{A3E4FA5D-FCE1-4C9D-913C-E3280768ADDD}" destId="{75A3CC4B-1A37-4F14-BB96-B579489BEB9D}" srcOrd="1" destOrd="0" presId="urn:microsoft.com/office/officeart/2008/layout/CircleAccentTimeline"/>
    <dgm:cxn modelId="{E89B6149-B880-45D2-89E5-1F11169A8040}" type="presParOf" srcId="{A3E4FA5D-FCE1-4C9D-913C-E3280768ADDD}" destId="{212B9242-1BBB-44F1-B948-D11B49DD9F72}" srcOrd="2" destOrd="0" presId="urn:microsoft.com/office/officeart/2008/layout/CircleAccentTimeline"/>
    <dgm:cxn modelId="{10B97B45-D466-4566-AF84-2E3FD7A31179}" type="presParOf" srcId="{01E7740B-227E-436F-B36D-724323CAD1B6}" destId="{D78614A8-8AC0-48FF-A3DD-F8B97C572709}" srcOrd="15" destOrd="0" presId="urn:microsoft.com/office/officeart/2008/layout/CircleAccentTimeline"/>
    <dgm:cxn modelId="{8E82079B-F7DA-48A6-B117-85B709AD3487}" type="presParOf" srcId="{01E7740B-227E-436F-B36D-724323CAD1B6}" destId="{B8CC68EA-57A2-4EDD-B310-27FE059BFCF9}" srcOrd="16" destOrd="0" presId="urn:microsoft.com/office/officeart/2008/layout/CircleAccentTimeline"/>
    <dgm:cxn modelId="{63466591-E749-479B-9D6A-EAD1FD11313A}" type="presParOf" srcId="{01E7740B-227E-436F-B36D-724323CAD1B6}" destId="{F3DCB4A2-CB36-4319-AE3C-02B0E333297D}" srcOrd="17" destOrd="0" presId="urn:microsoft.com/office/officeart/2008/layout/CircleAccentTimeline"/>
    <dgm:cxn modelId="{89D9B311-1272-455E-A94E-C30BCF4CDFD2}" type="presParOf" srcId="{01E7740B-227E-436F-B36D-724323CAD1B6}" destId="{FD09CEF6-E752-4D49-AF62-34C7F6A88EDB}" srcOrd="18" destOrd="0" presId="urn:microsoft.com/office/officeart/2008/layout/CircleAccentTimeline"/>
    <dgm:cxn modelId="{D14CDAFC-66D5-43E2-B97E-50C52C13E46C}" type="presParOf" srcId="{FD09CEF6-E752-4D49-AF62-34C7F6A88EDB}" destId="{5A9B5C3F-A9EE-4BA5-8033-BF900168AD30}" srcOrd="0" destOrd="0" presId="urn:microsoft.com/office/officeart/2008/layout/CircleAccentTimeline"/>
    <dgm:cxn modelId="{AA3DE144-5F01-4AEF-836A-612A56916C6B}" type="presParOf" srcId="{FD09CEF6-E752-4D49-AF62-34C7F6A88EDB}" destId="{EC6E23CC-B3C2-4015-B4E2-4967C1252DC4}" srcOrd="1" destOrd="0" presId="urn:microsoft.com/office/officeart/2008/layout/CircleAccentTimeline"/>
    <dgm:cxn modelId="{5CC6A625-8D6B-4A84-A61C-23C06F56CDF3}" type="presParOf" srcId="{FD09CEF6-E752-4D49-AF62-34C7F6A88EDB}" destId="{24234BFF-F679-41FB-BE62-8C097459558B}" srcOrd="2" destOrd="0" presId="urn:microsoft.com/office/officeart/2008/layout/CircleAccentTimeline"/>
    <dgm:cxn modelId="{4356C0A6-850C-434C-A5E0-346E6A76EE69}" type="presParOf" srcId="{01E7740B-227E-436F-B36D-724323CAD1B6}" destId="{E9E2E01F-584A-4144-B7A5-9BAE3535A42D}" srcOrd="19" destOrd="0" presId="urn:microsoft.com/office/officeart/2008/layout/CircleAccentTimeline"/>
    <dgm:cxn modelId="{93E5BD76-743A-431B-9F7C-5E8716CA37B3}" type="presParOf" srcId="{01E7740B-227E-436F-B36D-724323CAD1B6}" destId="{A8A9BBEA-D33A-4B0C-A354-D90FA04A3FE8}" srcOrd="20" destOrd="0" presId="urn:microsoft.com/office/officeart/2008/layout/CircleAccentTimeline"/>
    <dgm:cxn modelId="{151D92C5-F89D-4083-AC0F-DB6BDDC5F5BF}" type="presParOf" srcId="{01E7740B-227E-436F-B36D-724323CAD1B6}" destId="{BBC8E885-7217-429C-BC6E-DC22735726A1}" srcOrd="21" destOrd="0" presId="urn:microsoft.com/office/officeart/2008/layout/CircleAccentTimeline"/>
    <dgm:cxn modelId="{4F14FAA3-79AF-47B3-8C82-AEE7951C30A4}" type="presParOf" srcId="{01E7740B-227E-436F-B36D-724323CAD1B6}" destId="{E5632E9C-A187-49DC-9AFF-81213AC31D0B}" srcOrd="22" destOrd="0" presId="urn:microsoft.com/office/officeart/2008/layout/CircleAccentTimeline"/>
    <dgm:cxn modelId="{A35C2B7F-9C2F-4810-B9C3-2A204E38E34E}" type="presParOf" srcId="{E5632E9C-A187-49DC-9AFF-81213AC31D0B}" destId="{E75C5276-7B9A-4131-830C-4152DFBDC130}" srcOrd="0" destOrd="0" presId="urn:microsoft.com/office/officeart/2008/layout/CircleAccentTimeline"/>
    <dgm:cxn modelId="{838FDB71-01F5-42D4-9ED1-61B70747C32A}" type="presParOf" srcId="{E5632E9C-A187-49DC-9AFF-81213AC31D0B}" destId="{72BCF0ED-8943-477F-89D7-F4EDC87893C0}" srcOrd="1" destOrd="0" presId="urn:microsoft.com/office/officeart/2008/layout/CircleAccentTimeline"/>
    <dgm:cxn modelId="{43DC7233-25D2-401C-BF31-670ED448F0CB}" type="presParOf" srcId="{E5632E9C-A187-49DC-9AFF-81213AC31D0B}" destId="{6185FE6E-BCBD-4550-A2EE-EB71AB63084D}" srcOrd="2" destOrd="0" presId="urn:microsoft.com/office/officeart/2008/layout/CircleAccentTimeline"/>
    <dgm:cxn modelId="{2225B0A3-F24B-4CF6-A2C1-60EC4390BBFF}" type="presParOf" srcId="{01E7740B-227E-436F-B36D-724323CAD1B6}" destId="{B35B3113-B690-4C2D-BDB0-17F7F5ED80D8}" srcOrd="23" destOrd="0" presId="urn:microsoft.com/office/officeart/2008/layout/CircleAccentTimeline"/>
    <dgm:cxn modelId="{9AD9FD6D-DCF7-4B51-84F9-3F56F95FB6C2}" type="presParOf" srcId="{01E7740B-227E-436F-B36D-724323CAD1B6}" destId="{CED9F17E-D437-4A2D-ADBC-CE8700253897}" srcOrd="24" destOrd="0" presId="urn:microsoft.com/office/officeart/2008/layout/CircleAccentTimeline"/>
    <dgm:cxn modelId="{E4185A0E-CD5B-4E84-B456-20529B9B5AD2}" type="presParOf" srcId="{01E7740B-227E-436F-B36D-724323CAD1B6}" destId="{37EF8CD0-CA87-4227-B51A-634CDEB65834}" srcOrd="25" destOrd="0" presId="urn:microsoft.com/office/officeart/2008/layout/CircleAccentTimeline"/>
    <dgm:cxn modelId="{97ED3711-1BE1-4C86-9492-D02850F1DC4B}" type="presParOf" srcId="{01E7740B-227E-436F-B36D-724323CAD1B6}" destId="{6FA9774E-79F0-4C98-9AA6-B47EF418209A}" srcOrd="26" destOrd="0" presId="urn:microsoft.com/office/officeart/2008/layout/CircleAccentTimeline"/>
    <dgm:cxn modelId="{E1954CFD-8548-43BE-9838-C13E064152DA}" type="presParOf" srcId="{6FA9774E-79F0-4C98-9AA6-B47EF418209A}" destId="{FCC2A7D2-DFA3-4462-A866-C8A1CE36D370}" srcOrd="0" destOrd="0" presId="urn:microsoft.com/office/officeart/2008/layout/CircleAccentTimeline"/>
    <dgm:cxn modelId="{AC2E90E7-44D2-4B9E-98C4-64A0CBD600EA}" type="presParOf" srcId="{6FA9774E-79F0-4C98-9AA6-B47EF418209A}" destId="{748EB91E-63DB-450E-BD59-EFBDE944B28E}" srcOrd="1" destOrd="0" presId="urn:microsoft.com/office/officeart/2008/layout/CircleAccentTimeline"/>
    <dgm:cxn modelId="{3B7A2DCF-1194-4D7B-B467-DA02EF4C4D97}" type="presParOf" srcId="{6FA9774E-79F0-4C98-9AA6-B47EF418209A}" destId="{40841C73-A0F3-4CCC-91F0-8CE6615F6039}" srcOrd="2" destOrd="0" presId="urn:microsoft.com/office/officeart/2008/layout/CircleAccentTimeline"/>
    <dgm:cxn modelId="{85FB59A5-EAC8-4897-8497-1CCC52C6664B}" type="presParOf" srcId="{01E7740B-227E-436F-B36D-724323CAD1B6}" destId="{5BF869EB-B970-4BE5-8CB6-D841C633D2E9}" srcOrd="27" destOrd="0" presId="urn:microsoft.com/office/officeart/2008/layout/CircleAccentTimeline"/>
    <dgm:cxn modelId="{CB2B1B1D-C842-4BD4-8F14-501E07C00311}" type="presParOf" srcId="{01E7740B-227E-436F-B36D-724323CAD1B6}" destId="{4CE9EE7B-63CA-44F3-95A6-48BF0D4B402C}" srcOrd="28" destOrd="0" presId="urn:microsoft.com/office/officeart/2008/layout/CircleAccentTimeline"/>
    <dgm:cxn modelId="{0174C092-6206-40E9-B4D7-D5801A36B70F}" type="presParOf" srcId="{01E7740B-227E-436F-B36D-724323CAD1B6}" destId="{622B774F-110C-400F-A39E-0EE8BE3E0C34}" srcOrd="29" destOrd="0" presId="urn:microsoft.com/office/officeart/2008/layout/CircleAccentTimeline"/>
    <dgm:cxn modelId="{DEF83CB9-58D0-4150-878C-83A251BFDA79}" type="presParOf" srcId="{01E7740B-227E-436F-B36D-724323CAD1B6}" destId="{86881C9B-D217-431F-97F1-8F6BB5AB7881}" srcOrd="30" destOrd="0" presId="urn:microsoft.com/office/officeart/2008/layout/CircleAccentTimeline"/>
    <dgm:cxn modelId="{59A31E46-CFFA-4C87-AFEA-39FA7DDB4CD5}" type="presParOf" srcId="{86881C9B-D217-431F-97F1-8F6BB5AB7881}" destId="{AB7B9C8A-01E9-4CE1-A96C-2A8ACA986913}" srcOrd="0" destOrd="0" presId="urn:microsoft.com/office/officeart/2008/layout/CircleAccentTimeline"/>
    <dgm:cxn modelId="{2C018CA7-82FD-4EA9-8DBD-5623A4249115}" type="presParOf" srcId="{86881C9B-D217-431F-97F1-8F6BB5AB7881}" destId="{4CC332BB-4D5C-4CB3-B13C-5C28AF778A1A}" srcOrd="1" destOrd="0" presId="urn:microsoft.com/office/officeart/2008/layout/CircleAccentTimeline"/>
    <dgm:cxn modelId="{32EB5066-98F9-4ABC-B75B-0235CD31A67E}" type="presParOf" srcId="{86881C9B-D217-431F-97F1-8F6BB5AB7881}" destId="{79859D88-C25C-42B2-B913-0B5DC0A007BC}" srcOrd="2" destOrd="0" presId="urn:microsoft.com/office/officeart/2008/layout/CircleAccentTimeline"/>
    <dgm:cxn modelId="{334013D5-6926-4EA8-A415-E50C9593EC99}" type="presParOf" srcId="{01E7740B-227E-436F-B36D-724323CAD1B6}" destId="{9B3DC16B-E8D1-463D-8A55-4F9226F61A43}" srcOrd="31" destOrd="0" presId="urn:microsoft.com/office/officeart/2008/layout/CircleAccentTimeline"/>
    <dgm:cxn modelId="{F346114D-51FF-4872-A7BE-84144DF2C58A}" type="presParOf" srcId="{01E7740B-227E-436F-B36D-724323CAD1B6}" destId="{F4EA37CD-9649-4FD0-A30F-AF8D559639FA}" srcOrd="32" destOrd="0" presId="urn:microsoft.com/office/officeart/2008/layout/CircleAccentTimeline"/>
    <dgm:cxn modelId="{F432FB6B-F1F2-4592-B593-5277D6D4F920}" type="presParOf" srcId="{01E7740B-227E-436F-B36D-724323CAD1B6}" destId="{190726F2-F96C-42AE-9FA5-5931AC6EF020}" srcOrd="33" destOrd="0" presId="urn:microsoft.com/office/officeart/2008/layout/CircleAccentTimeline"/>
    <dgm:cxn modelId="{1E8DB9CB-8C38-41B7-A9A9-CA3521017BFD}" type="presParOf" srcId="{190726F2-F96C-42AE-9FA5-5931AC6EF020}" destId="{A1A75783-707B-4C8B-B04E-F25D995DB3B1}" srcOrd="0" destOrd="0" presId="urn:microsoft.com/office/officeart/2008/layout/CircleAccentTimeline"/>
    <dgm:cxn modelId="{76650DBF-1FD1-4D85-BAFC-9D0E902CD860}" type="presParOf" srcId="{190726F2-F96C-42AE-9FA5-5931AC6EF020}" destId="{C89E305A-84DD-4FF0-BAA7-686D29F252AF}" srcOrd="1" destOrd="0" presId="urn:microsoft.com/office/officeart/2008/layout/CircleAccentTimeline"/>
    <dgm:cxn modelId="{F8497158-C7E3-4B77-8BCD-2CE463CEE461}" type="presParOf" srcId="{190726F2-F96C-42AE-9FA5-5931AC6EF020}" destId="{8F707CA9-6DCB-48F6-9A5B-4F8D4F9E4DFB}" srcOrd="2" destOrd="0" presId="urn:microsoft.com/office/officeart/2008/layout/CircleAccentTimeline"/>
    <dgm:cxn modelId="{304C91F2-A46D-4473-9997-A893CDBF0094}" type="presParOf" srcId="{01E7740B-227E-436F-B36D-724323CAD1B6}" destId="{25805B5F-2A80-4866-80B9-5EC78FAAC2D2}" srcOrd="34" destOrd="0" presId="urn:microsoft.com/office/officeart/2008/layout/CircleAccentTimeline"/>
    <dgm:cxn modelId="{1FDCB64E-C7E9-4C71-92D7-952960AB1F1A}" type="presParOf" srcId="{01E7740B-227E-436F-B36D-724323CAD1B6}" destId="{D0A91CAD-7C79-45AE-BA6B-4576BEF5FCB5}" srcOrd="35" destOrd="0" presId="urn:microsoft.com/office/officeart/2008/layout/CircleAccentTimeline"/>
    <dgm:cxn modelId="{7862CA77-8705-466A-8845-8C5CA17B650D}" type="presParOf" srcId="{01E7740B-227E-436F-B36D-724323CAD1B6}" destId="{8CD0D0C3-5567-4CC6-BA25-8E76CB739DB3}" srcOrd="36" destOrd="0" presId="urn:microsoft.com/office/officeart/2008/layout/CircleAccentTimeline"/>
    <dgm:cxn modelId="{915E1167-323D-4D84-947E-CF422F554099}" type="presParOf" srcId="{01E7740B-227E-436F-B36D-724323CAD1B6}" destId="{9A181CCB-EF1E-4E45-BB33-43B93214814C}" srcOrd="37" destOrd="0" presId="urn:microsoft.com/office/officeart/2008/layout/CircleAccentTimeline"/>
    <dgm:cxn modelId="{D9AA2B6F-168F-435D-B369-78C69BA2BF61}" type="presParOf" srcId="{9A181CCB-EF1E-4E45-BB33-43B93214814C}" destId="{ECE59BDE-DA27-4FD7-B190-48328DA8F683}" srcOrd="0" destOrd="0" presId="urn:microsoft.com/office/officeart/2008/layout/CircleAccentTimeline"/>
    <dgm:cxn modelId="{A397F872-075E-4ACE-989A-754DE7FB895A}" type="presParOf" srcId="{9A181CCB-EF1E-4E45-BB33-43B93214814C}" destId="{96F891B6-D04C-4CBC-A5C7-43476A9465DB}" srcOrd="1" destOrd="0" presId="urn:microsoft.com/office/officeart/2008/layout/CircleAccentTimeline"/>
    <dgm:cxn modelId="{03480808-1C96-4473-935B-9CE7FE56F514}" type="presParOf" srcId="{9A181CCB-EF1E-4E45-BB33-43B93214814C}" destId="{98AA0350-B2DE-4D21-9546-4F73C4540D1D}" srcOrd="2" destOrd="0" presId="urn:microsoft.com/office/officeart/2008/layout/CircleAccentTimeline"/>
    <dgm:cxn modelId="{354FEE70-AA39-4EE9-876E-A9DC35FCA383}" type="presParOf" srcId="{01E7740B-227E-436F-B36D-724323CAD1B6}" destId="{F1EE5E02-489A-450B-806A-DF6135A8E09A}" srcOrd="38" destOrd="0" presId="urn:microsoft.com/office/officeart/2008/layout/CircleAccentTimeline"/>
    <dgm:cxn modelId="{99570DAB-95C8-4AF7-B3D4-4FFDC84C75C8}" type="presParOf" srcId="{01E7740B-227E-436F-B36D-724323CAD1B6}" destId="{73F747D9-82D4-4F14-BEBD-14BF62941593}" srcOrd="39" destOrd="0" presId="urn:microsoft.com/office/officeart/2008/layout/CircleAccentTimeline"/>
    <dgm:cxn modelId="{5A19BB9E-B315-4FED-8017-503AF2EFB325}" type="presParOf" srcId="{01E7740B-227E-436F-B36D-724323CAD1B6}" destId="{DA910345-45A0-44BD-9819-74F8D1EBF57F}" srcOrd="40" destOrd="0" presId="urn:microsoft.com/office/officeart/2008/layout/CircleAccentTimeline"/>
    <dgm:cxn modelId="{393FC708-11CC-4169-8F1A-A3B07037EDFE}" type="presParOf" srcId="{01E7740B-227E-436F-B36D-724323CAD1B6}" destId="{E93A1735-5B8B-4ED5-A97D-0ED94A2FF056}" srcOrd="41" destOrd="0" presId="urn:microsoft.com/office/officeart/2008/layout/CircleAccentTimeline"/>
    <dgm:cxn modelId="{9D2AD015-E386-487E-9353-A1043E6A30F3}" type="presParOf" srcId="{E93A1735-5B8B-4ED5-A97D-0ED94A2FF056}" destId="{C77A5A4A-623C-4274-8490-613B6C5F2DDC}" srcOrd="0" destOrd="0" presId="urn:microsoft.com/office/officeart/2008/layout/CircleAccentTimeline"/>
    <dgm:cxn modelId="{6D3BEC51-DE3D-40B7-98AB-483B04840385}" type="presParOf" srcId="{E93A1735-5B8B-4ED5-A97D-0ED94A2FF056}" destId="{E999428A-3AC0-4106-9E36-DA1EF8A34E72}" srcOrd="1" destOrd="0" presId="urn:microsoft.com/office/officeart/2008/layout/CircleAccentTimeline"/>
    <dgm:cxn modelId="{6BE8383D-6797-46E0-AB68-69804D481DCB}" type="presParOf" srcId="{E93A1735-5B8B-4ED5-A97D-0ED94A2FF056}" destId="{9F9471FE-6C80-49C7-BCCF-BE4369F0551C}" srcOrd="2" destOrd="0" presId="urn:microsoft.com/office/officeart/2008/layout/CircleAccentTimeline"/>
    <dgm:cxn modelId="{B215335C-94EA-42C3-B7CB-FF03FC4B91A0}" type="presParOf" srcId="{01E7740B-227E-436F-B36D-724323CAD1B6}" destId="{1F3250FE-EB6D-4D50-976D-42379487CD6D}" srcOrd="42" destOrd="0" presId="urn:microsoft.com/office/officeart/2008/layout/CircleAccentTimeline"/>
    <dgm:cxn modelId="{F49F0A19-E6B5-4E70-8E89-FF38D5C4E589}" type="presParOf" srcId="{01E7740B-227E-436F-B36D-724323CAD1B6}" destId="{20D41C4A-B336-40E6-9558-9F1655A39F26}" srcOrd="43" destOrd="0" presId="urn:microsoft.com/office/officeart/2008/layout/CircleAccentTimeline"/>
    <dgm:cxn modelId="{3CB95C01-6179-40A7-A5DD-380C8978B94C}" type="presParOf" srcId="{01E7740B-227E-436F-B36D-724323CAD1B6}" destId="{01054CFB-181D-49ED-95CF-42B6BD261898}" srcOrd="44" destOrd="0" presId="urn:microsoft.com/office/officeart/2008/layout/CircleAccentTimeline"/>
    <dgm:cxn modelId="{73D9DDBA-6047-4963-85E7-99B5D1ED32B7}" type="presParOf" srcId="{01E7740B-227E-436F-B36D-724323CAD1B6}" destId="{921ECEF4-68B6-4C33-8C79-0FF45D23A8F2}" srcOrd="45" destOrd="0" presId="urn:microsoft.com/office/officeart/2008/layout/CircleAccentTimeline"/>
    <dgm:cxn modelId="{C3E24979-FEF0-445A-A02F-73FFC9BECF6D}" type="presParOf" srcId="{921ECEF4-68B6-4C33-8C79-0FF45D23A8F2}" destId="{59355914-E186-42F6-BFF2-107F835A4850}" srcOrd="0" destOrd="0" presId="urn:microsoft.com/office/officeart/2008/layout/CircleAccentTimeline"/>
    <dgm:cxn modelId="{A7C75C91-E0B5-4989-810A-A207903DBEF5}" type="presParOf" srcId="{921ECEF4-68B6-4C33-8C79-0FF45D23A8F2}" destId="{17C6EF91-B40B-4B7C-9C0E-5C6F5338A37E}" srcOrd="1" destOrd="0" presId="urn:microsoft.com/office/officeart/2008/layout/CircleAccentTimeline"/>
    <dgm:cxn modelId="{6D7EA5E3-77EB-4259-89EB-5F1314BF50C7}" type="presParOf" srcId="{921ECEF4-68B6-4C33-8C79-0FF45D23A8F2}" destId="{21F4EC4A-A1D9-41A7-BEC8-A0B06CC92345}" srcOrd="2" destOrd="0" presId="urn:microsoft.com/office/officeart/2008/layout/CircleAccentTimeline"/>
    <dgm:cxn modelId="{688EF24E-13D3-4CF0-87A3-A9EF6706915B}" type="presParOf" srcId="{01E7740B-227E-436F-B36D-724323CAD1B6}" destId="{383C3BEC-C529-4EAC-B5A6-49541C8D7EDB}" srcOrd="46" destOrd="0" presId="urn:microsoft.com/office/officeart/2008/layout/CircleAccentTimeline"/>
    <dgm:cxn modelId="{97B01564-DE60-4842-93F6-450FA23155B8}" type="presParOf" srcId="{01E7740B-227E-436F-B36D-724323CAD1B6}" destId="{574059F1-D698-428D-8A42-AE3C8DE3E9F1}" srcOrd="47"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A0085B-6B40-44D8-A770-F4656ECBA93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pt-BR"/>
        </a:p>
      </dgm:t>
    </dgm:pt>
    <dgm:pt modelId="{48E9FE4C-C2D8-4A1D-8F90-900415FAC287}">
      <dgm:prSet phldrT="[Texto]"/>
      <dgm:spPr/>
      <dgm:t>
        <a:bodyPr/>
        <a:lstStyle/>
        <a:p>
          <a:r>
            <a:rPr lang="pt-BR"/>
            <a:t>Lei nº 12.813, de 2013 (Lei de Conflito de Interesses – LCI)</a:t>
          </a:r>
        </a:p>
      </dgm:t>
    </dgm:pt>
    <dgm:pt modelId="{0C287E87-A0A7-4EC7-A3E2-80371C496A71}" type="parTrans" cxnId="{23D71616-C566-4F65-B1DE-E7EAC655236C}">
      <dgm:prSet/>
      <dgm:spPr/>
      <dgm:t>
        <a:bodyPr/>
        <a:lstStyle/>
        <a:p>
          <a:endParaRPr lang="pt-BR"/>
        </a:p>
      </dgm:t>
    </dgm:pt>
    <dgm:pt modelId="{D1BFF369-AE36-4128-BA5F-DC89AFCD4F2B}" type="sibTrans" cxnId="{23D71616-C566-4F65-B1DE-E7EAC655236C}">
      <dgm:prSet/>
      <dgm:spPr/>
      <dgm:t>
        <a:bodyPr/>
        <a:lstStyle/>
        <a:p>
          <a:endParaRPr lang="pt-BR"/>
        </a:p>
      </dgm:t>
    </dgm:pt>
    <dgm:pt modelId="{6E1ED2FF-33D0-4802-BB6D-FB8BBDF00660}">
      <dgm:prSet phldrT="[Texto]"/>
      <dgm:spPr/>
      <dgm:t>
        <a:bodyPr/>
        <a:lstStyle/>
        <a:p>
          <a:pPr algn="just">
            <a:buClrTx/>
            <a:buSzTx/>
            <a:buFont typeface="Arial" panose="020B0604020202020204" pitchFamily="34" charset="0"/>
            <a:buChar char="•"/>
          </a:pPr>
          <a:r>
            <a:rPr lang="pt-BR" dirty="0">
              <a:solidFill>
                <a:schemeClr val="accent6">
                  <a:lumMod val="50000"/>
                </a:schemeClr>
              </a:solidFill>
            </a:rPr>
            <a:t>Define </a:t>
          </a:r>
          <a:r>
            <a:rPr lang="pt-BR" b="1" dirty="0">
              <a:solidFill>
                <a:srgbClr val="7030A0"/>
              </a:solidFill>
              <a:effectLst>
                <a:outerShdw blurRad="38100" dist="38100" dir="2700000" algn="tl">
                  <a:srgbClr val="000000">
                    <a:alpha val="43137"/>
                  </a:srgbClr>
                </a:outerShdw>
              </a:effectLst>
            </a:rPr>
            <a:t>conflito de interesses </a:t>
          </a:r>
          <a:r>
            <a:rPr lang="pt-BR" dirty="0">
              <a:solidFill>
                <a:schemeClr val="accent6">
                  <a:lumMod val="50000"/>
                </a:schemeClr>
              </a:solidFill>
            </a:rPr>
            <a:t>e </a:t>
          </a:r>
          <a:r>
            <a:rPr lang="pt-BR" b="1" dirty="0">
              <a:solidFill>
                <a:srgbClr val="7030A0"/>
              </a:solidFill>
              <a:effectLst>
                <a:outerShdw blurRad="38100" dist="38100" dir="2700000" algn="tl">
                  <a:srgbClr val="000000">
                    <a:alpha val="43137"/>
                  </a:srgbClr>
                </a:outerShdw>
              </a:effectLst>
            </a:rPr>
            <a:t>informação privilegiada</a:t>
          </a:r>
          <a:r>
            <a:rPr lang="pt-BR" dirty="0">
              <a:solidFill>
                <a:schemeClr val="accent6">
                  <a:lumMod val="50000"/>
                </a:schemeClr>
              </a:solidFill>
            </a:rPr>
            <a:t>. (art. 3º)</a:t>
          </a:r>
        </a:p>
      </dgm:t>
    </dgm:pt>
    <dgm:pt modelId="{FF950AEC-FE6F-4955-B428-0265B5C3A2C6}" type="parTrans" cxnId="{7413864F-51BB-4A94-88EB-C409272CC07A}">
      <dgm:prSet/>
      <dgm:spPr/>
      <dgm:t>
        <a:bodyPr/>
        <a:lstStyle/>
        <a:p>
          <a:endParaRPr lang="pt-BR"/>
        </a:p>
      </dgm:t>
    </dgm:pt>
    <dgm:pt modelId="{276FC772-2D13-4D1B-AAC5-D54B048231B3}" type="sibTrans" cxnId="{7413864F-51BB-4A94-88EB-C409272CC07A}">
      <dgm:prSet/>
      <dgm:spPr/>
      <dgm:t>
        <a:bodyPr/>
        <a:lstStyle/>
        <a:p>
          <a:endParaRPr lang="pt-BR"/>
        </a:p>
      </dgm:t>
    </dgm:pt>
    <dgm:pt modelId="{C0E3951A-EB45-4824-9699-0BFF00690D32}">
      <dgm:prSet/>
      <dgm:spPr/>
      <dgm:t>
        <a:bodyPr/>
        <a:lstStyle/>
        <a:p>
          <a:pPr algn="just"/>
          <a:r>
            <a:rPr lang="pt-BR" dirty="0">
              <a:solidFill>
                <a:schemeClr val="accent6">
                  <a:lumMod val="50000"/>
                </a:schemeClr>
              </a:solidFill>
            </a:rPr>
            <a:t>Qualifica os agentes públicos federais abrangidos pela Lei (art. 2º) e de que forma a Lei se estende aos demais. (art. 10)</a:t>
          </a:r>
        </a:p>
      </dgm:t>
    </dgm:pt>
    <dgm:pt modelId="{D9761379-73FC-4CE8-9CAE-6F54E86D4EA3}" type="parTrans" cxnId="{3A5EDC3A-2650-4A82-AFB6-F15D5107AEEE}">
      <dgm:prSet/>
      <dgm:spPr/>
      <dgm:t>
        <a:bodyPr/>
        <a:lstStyle/>
        <a:p>
          <a:endParaRPr lang="pt-BR"/>
        </a:p>
      </dgm:t>
    </dgm:pt>
    <dgm:pt modelId="{637CC623-3CA4-4EB1-94EB-9EFCC2AD4C87}" type="sibTrans" cxnId="{3A5EDC3A-2650-4A82-AFB6-F15D5107AEEE}">
      <dgm:prSet/>
      <dgm:spPr/>
      <dgm:t>
        <a:bodyPr/>
        <a:lstStyle/>
        <a:p>
          <a:endParaRPr lang="pt-BR"/>
        </a:p>
      </dgm:t>
    </dgm:pt>
    <dgm:pt modelId="{2D07B802-8985-47AB-B9F7-9EB9F77DB7BB}">
      <dgm:prSet/>
      <dgm:spPr/>
      <dgm:t>
        <a:bodyPr/>
        <a:lstStyle/>
        <a:p>
          <a:pPr algn="just"/>
          <a:r>
            <a:rPr lang="pt-BR" dirty="0">
              <a:solidFill>
                <a:schemeClr val="accent6">
                  <a:lumMod val="50000"/>
                </a:schemeClr>
              </a:solidFill>
            </a:rPr>
            <a:t>Confere aos agentes públicos a </a:t>
          </a:r>
          <a:r>
            <a:rPr lang="pt-BR" b="1" dirty="0">
              <a:solidFill>
                <a:srgbClr val="7030A0"/>
              </a:solidFill>
              <a:effectLst>
                <a:outerShdw blurRad="38100" dist="38100" dir="2700000" algn="tl">
                  <a:srgbClr val="000000">
                    <a:alpha val="43137"/>
                  </a:srgbClr>
                </a:outerShdw>
              </a:effectLst>
            </a:rPr>
            <a:t>responsabilidade de prevenir</a:t>
          </a:r>
          <a:r>
            <a:rPr lang="pt-BR" dirty="0">
              <a:solidFill>
                <a:schemeClr val="accent6">
                  <a:lumMod val="50000"/>
                </a:schemeClr>
              </a:solidFill>
            </a:rPr>
            <a:t> e </a:t>
          </a:r>
          <a:r>
            <a:rPr lang="pt-BR" b="1" dirty="0">
              <a:solidFill>
                <a:srgbClr val="7030A0"/>
              </a:solidFill>
              <a:effectLst>
                <a:outerShdw blurRad="38100" dist="38100" dir="2700000" algn="tl">
                  <a:srgbClr val="000000">
                    <a:alpha val="43137"/>
                  </a:srgbClr>
                </a:outerShdw>
              </a:effectLst>
            </a:rPr>
            <a:t>impedir</a:t>
          </a:r>
          <a:r>
            <a:rPr lang="pt-BR" dirty="0">
              <a:solidFill>
                <a:schemeClr val="accent6">
                  <a:lumMod val="50000"/>
                </a:schemeClr>
              </a:solidFill>
            </a:rPr>
            <a:t> a ocorrência de conflito de interesses. (art. 4º)</a:t>
          </a:r>
        </a:p>
      </dgm:t>
    </dgm:pt>
    <dgm:pt modelId="{B54FB13B-D50D-4FB6-BAA6-5AB8E78D6104}" type="parTrans" cxnId="{39C5AE64-5725-4018-A991-9C32488AAC2A}">
      <dgm:prSet/>
      <dgm:spPr/>
      <dgm:t>
        <a:bodyPr/>
        <a:lstStyle/>
        <a:p>
          <a:endParaRPr lang="pt-BR"/>
        </a:p>
      </dgm:t>
    </dgm:pt>
    <dgm:pt modelId="{80810D1C-E4D1-4F89-B3A7-22D91BBFB127}" type="sibTrans" cxnId="{39C5AE64-5725-4018-A991-9C32488AAC2A}">
      <dgm:prSet/>
      <dgm:spPr/>
      <dgm:t>
        <a:bodyPr/>
        <a:lstStyle/>
        <a:p>
          <a:endParaRPr lang="pt-BR"/>
        </a:p>
      </dgm:t>
    </dgm:pt>
    <dgm:pt modelId="{A6B12303-E6DC-43F6-916F-BB090C5A4C7F}">
      <dgm:prSet/>
      <dgm:spPr/>
      <dgm:t>
        <a:bodyPr/>
        <a:lstStyle/>
        <a:p>
          <a:pPr algn="just"/>
          <a:r>
            <a:rPr lang="pt-BR">
              <a:solidFill>
                <a:schemeClr val="accent6">
                  <a:lumMod val="50000"/>
                </a:schemeClr>
              </a:solidFill>
            </a:rPr>
            <a:t>Define as situações reais de conflito de interesses </a:t>
          </a:r>
          <a:r>
            <a:rPr lang="pt-BR" b="1">
              <a:solidFill>
                <a:srgbClr val="C00000"/>
              </a:solidFill>
              <a:effectLst>
                <a:outerShdw blurRad="38100" dist="38100" dir="2700000" algn="tl">
                  <a:srgbClr val="000000">
                    <a:alpha val="43137"/>
                  </a:srgbClr>
                </a:outerShdw>
              </a:effectLst>
            </a:rPr>
            <a:t>durante</a:t>
          </a:r>
          <a:r>
            <a:rPr lang="pt-BR" b="0">
              <a:solidFill>
                <a:schemeClr val="accent6">
                  <a:lumMod val="50000"/>
                </a:schemeClr>
              </a:solidFill>
            </a:rPr>
            <a:t> e </a:t>
          </a:r>
          <a:r>
            <a:rPr lang="pt-BR" b="1">
              <a:solidFill>
                <a:srgbClr val="C00000"/>
              </a:solidFill>
              <a:effectLst>
                <a:outerShdw blurRad="38100" dist="38100" dir="2700000" algn="tl">
                  <a:srgbClr val="000000">
                    <a:alpha val="43137"/>
                  </a:srgbClr>
                </a:outerShdw>
              </a:effectLst>
            </a:rPr>
            <a:t>após</a:t>
          </a:r>
          <a:r>
            <a:rPr lang="pt-BR">
              <a:solidFill>
                <a:schemeClr val="accent6">
                  <a:lumMod val="50000"/>
                </a:schemeClr>
              </a:solidFill>
            </a:rPr>
            <a:t> o exercício do cargo. (arts. 5º e 6º)</a:t>
          </a:r>
        </a:p>
      </dgm:t>
    </dgm:pt>
    <dgm:pt modelId="{5C8CBEC5-1FB7-475D-A067-E20024BFD51B}" type="parTrans" cxnId="{2E980B17-C121-43A7-A63F-C286CBF91651}">
      <dgm:prSet/>
      <dgm:spPr/>
      <dgm:t>
        <a:bodyPr/>
        <a:lstStyle/>
        <a:p>
          <a:endParaRPr lang="pt-BR"/>
        </a:p>
      </dgm:t>
    </dgm:pt>
    <dgm:pt modelId="{F7CC8197-6A41-401F-9954-DEB8B067FE88}" type="sibTrans" cxnId="{2E980B17-C121-43A7-A63F-C286CBF91651}">
      <dgm:prSet/>
      <dgm:spPr/>
      <dgm:t>
        <a:bodyPr/>
        <a:lstStyle/>
        <a:p>
          <a:endParaRPr lang="pt-BR"/>
        </a:p>
      </dgm:t>
    </dgm:pt>
    <dgm:pt modelId="{5A52E2CA-3983-43ED-9801-6E4FE7B58D1E}">
      <dgm:prSet/>
      <dgm:spPr/>
      <dgm:t>
        <a:bodyPr/>
        <a:lstStyle/>
        <a:p>
          <a:pPr algn="just"/>
          <a:r>
            <a:rPr lang="pt-BR">
              <a:solidFill>
                <a:schemeClr val="accent6">
                  <a:lumMod val="50000"/>
                </a:schemeClr>
              </a:solidFill>
            </a:rPr>
            <a:t>Dispõe sobre as competências da CEP e da CGU na fiscalização e avaliação das situações de conflito de interesses. (art. 8º)</a:t>
          </a:r>
        </a:p>
      </dgm:t>
    </dgm:pt>
    <dgm:pt modelId="{6A2EC493-CC8E-4998-8A8C-7BD651A7CC84}" type="parTrans" cxnId="{D2E4E3C3-2F76-4C96-B1E3-0B084F6D9122}">
      <dgm:prSet/>
      <dgm:spPr/>
      <dgm:t>
        <a:bodyPr/>
        <a:lstStyle/>
        <a:p>
          <a:endParaRPr lang="pt-BR"/>
        </a:p>
      </dgm:t>
    </dgm:pt>
    <dgm:pt modelId="{FC9CAE4B-0848-402B-A9F9-28A6D0FD368A}" type="sibTrans" cxnId="{D2E4E3C3-2F76-4C96-B1E3-0B084F6D9122}">
      <dgm:prSet/>
      <dgm:spPr/>
      <dgm:t>
        <a:bodyPr/>
        <a:lstStyle/>
        <a:p>
          <a:endParaRPr lang="pt-BR"/>
        </a:p>
      </dgm:t>
    </dgm:pt>
    <dgm:pt modelId="{23A8B374-8043-4BD5-B7A1-FEB079D6A596}">
      <dgm:prSet/>
      <dgm:spPr/>
      <dgm:t>
        <a:bodyPr/>
        <a:lstStyle/>
        <a:p>
          <a:pPr algn="just"/>
          <a:r>
            <a:rPr lang="pt-BR">
              <a:solidFill>
                <a:schemeClr val="accent6">
                  <a:lumMod val="50000"/>
                </a:schemeClr>
              </a:solidFill>
            </a:rPr>
            <a:t>Caracteriza como </a:t>
          </a:r>
          <a:r>
            <a:rPr lang="pt-BR" b="1">
              <a:solidFill>
                <a:srgbClr val="C00000"/>
              </a:solidFill>
              <a:effectLst>
                <a:outerShdw blurRad="38100" dist="38100" dir="2700000" algn="tl">
                  <a:srgbClr val="000000">
                    <a:alpha val="43137"/>
                  </a:srgbClr>
                </a:outerShdw>
              </a:effectLst>
            </a:rPr>
            <a:t>improbidade administrativa </a:t>
          </a:r>
          <a:r>
            <a:rPr lang="pt-BR">
              <a:solidFill>
                <a:schemeClr val="accent6">
                  <a:lumMod val="50000"/>
                </a:schemeClr>
              </a:solidFill>
            </a:rPr>
            <a:t>as situações reais de conflitos de interesse, </a:t>
          </a:r>
          <a:r>
            <a:rPr lang="pt-BR" b="0" i="0">
              <a:solidFill>
                <a:schemeClr val="accent6">
                  <a:lumMod val="50000"/>
                </a:schemeClr>
              </a:solidFill>
            </a:rPr>
            <a:t>na forma do art. 11 da Lei nº 8.429, de 1992, quando não caracterizada as condutas descritas nos arts. 9º e 10 daquela Lei. </a:t>
          </a:r>
          <a:r>
            <a:rPr lang="pt-BR">
              <a:solidFill>
                <a:schemeClr val="accent6">
                  <a:lumMod val="50000"/>
                </a:schemeClr>
              </a:solidFill>
            </a:rPr>
            <a:t>(art. 12)</a:t>
          </a:r>
        </a:p>
      </dgm:t>
    </dgm:pt>
    <dgm:pt modelId="{E255B965-3F81-4720-B4D3-A6DEED6D4FA3}" type="parTrans" cxnId="{2014BD9E-90B6-42AF-9C36-36F648D0FB8B}">
      <dgm:prSet/>
      <dgm:spPr/>
      <dgm:t>
        <a:bodyPr/>
        <a:lstStyle/>
        <a:p>
          <a:endParaRPr lang="pt-BR"/>
        </a:p>
      </dgm:t>
    </dgm:pt>
    <dgm:pt modelId="{65EB141A-0815-4E90-BA04-DF096D11FF77}" type="sibTrans" cxnId="{2014BD9E-90B6-42AF-9C36-36F648D0FB8B}">
      <dgm:prSet/>
      <dgm:spPr/>
      <dgm:t>
        <a:bodyPr/>
        <a:lstStyle/>
        <a:p>
          <a:endParaRPr lang="pt-BR"/>
        </a:p>
      </dgm:t>
    </dgm:pt>
    <dgm:pt modelId="{05455854-8BA8-441D-8964-7C6D605D078D}">
      <dgm:prSet/>
      <dgm:spPr/>
      <dgm:t>
        <a:bodyPr/>
        <a:lstStyle/>
        <a:p>
          <a:pPr algn="just"/>
          <a:r>
            <a:rPr lang="pt-BR">
              <a:solidFill>
                <a:schemeClr val="accent6">
                  <a:lumMod val="50000"/>
                </a:schemeClr>
              </a:solidFill>
            </a:rPr>
            <a:t>Reforça a possibilidade de apuração de responsabilidade e </a:t>
          </a:r>
          <a:r>
            <a:rPr lang="pt-BR" b="0" i="0">
              <a:solidFill>
                <a:schemeClr val="accent6">
                  <a:lumMod val="50000"/>
                </a:schemeClr>
              </a:solidFill>
            </a:rPr>
            <a:t>aplicação de sanção em razão de prática de ato que configure conflito de interesses ou ato de improbidade previstos na Lei nº 8.112, de 1990. </a:t>
          </a:r>
          <a:r>
            <a:rPr lang="pt-BR">
              <a:solidFill>
                <a:schemeClr val="accent6">
                  <a:lumMod val="50000"/>
                </a:schemeClr>
              </a:solidFill>
            </a:rPr>
            <a:t>(art. 13)</a:t>
          </a:r>
        </a:p>
      </dgm:t>
    </dgm:pt>
    <dgm:pt modelId="{36583831-A0C8-4189-8896-1CF3453C4351}" type="parTrans" cxnId="{C0E20046-3F0B-444A-AE5D-9B70EEFF978F}">
      <dgm:prSet/>
      <dgm:spPr/>
      <dgm:t>
        <a:bodyPr/>
        <a:lstStyle/>
        <a:p>
          <a:endParaRPr lang="pt-BR"/>
        </a:p>
      </dgm:t>
    </dgm:pt>
    <dgm:pt modelId="{2E2187B3-080E-41D8-8162-AFB3B5CA99C3}" type="sibTrans" cxnId="{C0E20046-3F0B-444A-AE5D-9B70EEFF978F}">
      <dgm:prSet/>
      <dgm:spPr/>
      <dgm:t>
        <a:bodyPr/>
        <a:lstStyle/>
        <a:p>
          <a:endParaRPr lang="pt-BR"/>
        </a:p>
      </dgm:t>
    </dgm:pt>
    <dgm:pt modelId="{C8149029-BB3D-4D8A-BBC0-55EB4C1C47CC}">
      <dgm:prSet phldrT="[Texto]"/>
      <dgm:spPr/>
      <dgm:t>
        <a:bodyPr/>
        <a:lstStyle/>
        <a:p>
          <a:pPr algn="l">
            <a:buClrTx/>
            <a:buSzTx/>
            <a:buFont typeface="Arial" panose="020B0604020202020204" pitchFamily="34" charset="0"/>
            <a:buChar char="•"/>
          </a:pPr>
          <a:endParaRPr lang="pt-BR"/>
        </a:p>
      </dgm:t>
    </dgm:pt>
    <dgm:pt modelId="{AA79F451-515B-4F89-A5E9-B0F9969E518F}" type="parTrans" cxnId="{5E496323-E82D-476C-A5B8-1E0DDF721075}">
      <dgm:prSet/>
      <dgm:spPr/>
      <dgm:t>
        <a:bodyPr/>
        <a:lstStyle/>
        <a:p>
          <a:endParaRPr lang="pt-BR"/>
        </a:p>
      </dgm:t>
    </dgm:pt>
    <dgm:pt modelId="{0CAD35FD-0965-4859-A985-C1BA6B7DC804}" type="sibTrans" cxnId="{5E496323-E82D-476C-A5B8-1E0DDF721075}">
      <dgm:prSet/>
      <dgm:spPr/>
      <dgm:t>
        <a:bodyPr/>
        <a:lstStyle/>
        <a:p>
          <a:endParaRPr lang="pt-BR"/>
        </a:p>
      </dgm:t>
    </dgm:pt>
    <dgm:pt modelId="{B3915394-D794-4918-909A-ABC603F3A0A9}" type="pres">
      <dgm:prSet presAssocID="{16A0085B-6B40-44D8-A770-F4656ECBA93B}" presName="linear" presStyleCnt="0">
        <dgm:presLayoutVars>
          <dgm:animLvl val="lvl"/>
          <dgm:resizeHandles val="exact"/>
        </dgm:presLayoutVars>
      </dgm:prSet>
      <dgm:spPr/>
    </dgm:pt>
    <dgm:pt modelId="{2B652E52-3A30-4136-BD3C-5D5F95F7627A}" type="pres">
      <dgm:prSet presAssocID="{48E9FE4C-C2D8-4A1D-8F90-900415FAC287}" presName="parentText" presStyleLbl="node1" presStyleIdx="0" presStyleCnt="1">
        <dgm:presLayoutVars>
          <dgm:chMax val="0"/>
          <dgm:bulletEnabled val="1"/>
        </dgm:presLayoutVars>
      </dgm:prSet>
      <dgm:spPr/>
    </dgm:pt>
    <dgm:pt modelId="{CAEEBE62-5481-49FC-AA44-F29B64A4CA3C}" type="pres">
      <dgm:prSet presAssocID="{48E9FE4C-C2D8-4A1D-8F90-900415FAC287}" presName="childText" presStyleLbl="revTx" presStyleIdx="0" presStyleCnt="1">
        <dgm:presLayoutVars>
          <dgm:bulletEnabled val="1"/>
        </dgm:presLayoutVars>
      </dgm:prSet>
      <dgm:spPr/>
    </dgm:pt>
  </dgm:ptLst>
  <dgm:cxnLst>
    <dgm:cxn modelId="{23D71616-C566-4F65-B1DE-E7EAC655236C}" srcId="{16A0085B-6B40-44D8-A770-F4656ECBA93B}" destId="{48E9FE4C-C2D8-4A1D-8F90-900415FAC287}" srcOrd="0" destOrd="0" parTransId="{0C287E87-A0A7-4EC7-A3E2-80371C496A71}" sibTransId="{D1BFF369-AE36-4128-BA5F-DC89AFCD4F2B}"/>
    <dgm:cxn modelId="{2E980B17-C121-43A7-A63F-C286CBF91651}" srcId="{48E9FE4C-C2D8-4A1D-8F90-900415FAC287}" destId="{A6B12303-E6DC-43F6-916F-BB090C5A4C7F}" srcOrd="4" destOrd="0" parTransId="{5C8CBEC5-1FB7-475D-A067-E20024BFD51B}" sibTransId="{F7CC8197-6A41-401F-9954-DEB8B067FE88}"/>
    <dgm:cxn modelId="{471F8D19-C742-4450-96D7-1DB81B680AFE}" type="presOf" srcId="{C0E3951A-EB45-4824-9699-0BFF00690D32}" destId="{CAEEBE62-5481-49FC-AA44-F29B64A4CA3C}" srcOrd="0" destOrd="2" presId="urn:microsoft.com/office/officeart/2005/8/layout/vList2"/>
    <dgm:cxn modelId="{7D89A421-ECCE-4640-B97C-22C07738606C}" type="presOf" srcId="{48E9FE4C-C2D8-4A1D-8F90-900415FAC287}" destId="{2B652E52-3A30-4136-BD3C-5D5F95F7627A}" srcOrd="0" destOrd="0" presId="urn:microsoft.com/office/officeart/2005/8/layout/vList2"/>
    <dgm:cxn modelId="{5E496323-E82D-476C-A5B8-1E0DDF721075}" srcId="{48E9FE4C-C2D8-4A1D-8F90-900415FAC287}" destId="{C8149029-BB3D-4D8A-BBC0-55EB4C1C47CC}" srcOrd="0" destOrd="0" parTransId="{AA79F451-515B-4F89-A5E9-B0F9969E518F}" sibTransId="{0CAD35FD-0965-4859-A985-C1BA6B7DC804}"/>
    <dgm:cxn modelId="{3A5EDC3A-2650-4A82-AFB6-F15D5107AEEE}" srcId="{48E9FE4C-C2D8-4A1D-8F90-900415FAC287}" destId="{C0E3951A-EB45-4824-9699-0BFF00690D32}" srcOrd="2" destOrd="0" parTransId="{D9761379-73FC-4CE8-9CAE-6F54E86D4EA3}" sibTransId="{637CC623-3CA4-4EB1-94EB-9EFCC2AD4C87}"/>
    <dgm:cxn modelId="{39C5AE64-5725-4018-A991-9C32488AAC2A}" srcId="{48E9FE4C-C2D8-4A1D-8F90-900415FAC287}" destId="{2D07B802-8985-47AB-B9F7-9EB9F77DB7BB}" srcOrd="3" destOrd="0" parTransId="{B54FB13B-D50D-4FB6-BAA6-5AB8E78D6104}" sibTransId="{80810D1C-E4D1-4F89-B3A7-22D91BBFB127}"/>
    <dgm:cxn modelId="{C0E20046-3F0B-444A-AE5D-9B70EEFF978F}" srcId="{48E9FE4C-C2D8-4A1D-8F90-900415FAC287}" destId="{05455854-8BA8-441D-8964-7C6D605D078D}" srcOrd="7" destOrd="0" parTransId="{36583831-A0C8-4189-8896-1CF3453C4351}" sibTransId="{2E2187B3-080E-41D8-8162-AFB3B5CA99C3}"/>
    <dgm:cxn modelId="{9EED5A47-34FF-4D89-B99B-722407E2637D}" type="presOf" srcId="{A6B12303-E6DC-43F6-916F-BB090C5A4C7F}" destId="{CAEEBE62-5481-49FC-AA44-F29B64A4CA3C}" srcOrd="0" destOrd="4" presId="urn:microsoft.com/office/officeart/2005/8/layout/vList2"/>
    <dgm:cxn modelId="{7413864F-51BB-4A94-88EB-C409272CC07A}" srcId="{48E9FE4C-C2D8-4A1D-8F90-900415FAC287}" destId="{6E1ED2FF-33D0-4802-BB6D-FB8BBDF00660}" srcOrd="1" destOrd="0" parTransId="{FF950AEC-FE6F-4955-B428-0265B5C3A2C6}" sibTransId="{276FC772-2D13-4D1B-AAC5-D54B048231B3}"/>
    <dgm:cxn modelId="{A736617A-DC96-4260-BF9D-7BCE4DE212FB}" type="presOf" srcId="{5A52E2CA-3983-43ED-9801-6E4FE7B58D1E}" destId="{CAEEBE62-5481-49FC-AA44-F29B64A4CA3C}" srcOrd="0" destOrd="5" presId="urn:microsoft.com/office/officeart/2005/8/layout/vList2"/>
    <dgm:cxn modelId="{A4B1098A-4413-405B-886C-0453EFB9CABE}" type="presOf" srcId="{6E1ED2FF-33D0-4802-BB6D-FB8BBDF00660}" destId="{CAEEBE62-5481-49FC-AA44-F29B64A4CA3C}" srcOrd="0" destOrd="1" presId="urn:microsoft.com/office/officeart/2005/8/layout/vList2"/>
    <dgm:cxn modelId="{61550A96-E39E-43BE-B7FC-762D6A7D199C}" type="presOf" srcId="{16A0085B-6B40-44D8-A770-F4656ECBA93B}" destId="{B3915394-D794-4918-909A-ABC603F3A0A9}" srcOrd="0" destOrd="0" presId="urn:microsoft.com/office/officeart/2005/8/layout/vList2"/>
    <dgm:cxn modelId="{3CA1B39A-0AAE-4FDB-9FE9-FC22E818A916}" type="presOf" srcId="{23A8B374-8043-4BD5-B7A1-FEB079D6A596}" destId="{CAEEBE62-5481-49FC-AA44-F29B64A4CA3C}" srcOrd="0" destOrd="6" presId="urn:microsoft.com/office/officeart/2005/8/layout/vList2"/>
    <dgm:cxn modelId="{2014BD9E-90B6-42AF-9C36-36F648D0FB8B}" srcId="{48E9FE4C-C2D8-4A1D-8F90-900415FAC287}" destId="{23A8B374-8043-4BD5-B7A1-FEB079D6A596}" srcOrd="6" destOrd="0" parTransId="{E255B965-3F81-4720-B4D3-A6DEED6D4FA3}" sibTransId="{65EB141A-0815-4E90-BA04-DF096D11FF77}"/>
    <dgm:cxn modelId="{B45505BD-4B2A-4B2D-9D0C-007805AE0AAA}" type="presOf" srcId="{2D07B802-8985-47AB-B9F7-9EB9F77DB7BB}" destId="{CAEEBE62-5481-49FC-AA44-F29B64A4CA3C}" srcOrd="0" destOrd="3" presId="urn:microsoft.com/office/officeart/2005/8/layout/vList2"/>
    <dgm:cxn modelId="{1894EAC0-D3C4-4B90-9960-B4420BF60588}" type="presOf" srcId="{05455854-8BA8-441D-8964-7C6D605D078D}" destId="{CAEEBE62-5481-49FC-AA44-F29B64A4CA3C}" srcOrd="0" destOrd="7" presId="urn:microsoft.com/office/officeart/2005/8/layout/vList2"/>
    <dgm:cxn modelId="{D2E4E3C3-2F76-4C96-B1E3-0B084F6D9122}" srcId="{48E9FE4C-C2D8-4A1D-8F90-900415FAC287}" destId="{5A52E2CA-3983-43ED-9801-6E4FE7B58D1E}" srcOrd="5" destOrd="0" parTransId="{6A2EC493-CC8E-4998-8A8C-7BD651A7CC84}" sibTransId="{FC9CAE4B-0848-402B-A9F9-28A6D0FD368A}"/>
    <dgm:cxn modelId="{111BA6EF-29CF-46B2-BC41-3668DB48291C}" type="presOf" srcId="{C8149029-BB3D-4D8A-BBC0-55EB4C1C47CC}" destId="{CAEEBE62-5481-49FC-AA44-F29B64A4CA3C}" srcOrd="0" destOrd="0" presId="urn:microsoft.com/office/officeart/2005/8/layout/vList2"/>
    <dgm:cxn modelId="{F44DF19E-52D0-4868-A3D6-F761E4F8FDC5}" type="presParOf" srcId="{B3915394-D794-4918-909A-ABC603F3A0A9}" destId="{2B652E52-3A30-4136-BD3C-5D5F95F7627A}" srcOrd="0" destOrd="0" presId="urn:microsoft.com/office/officeart/2005/8/layout/vList2"/>
    <dgm:cxn modelId="{BE96F439-A759-4F84-8B9A-31897D555751}" type="presParOf" srcId="{B3915394-D794-4918-909A-ABC603F3A0A9}" destId="{CAEEBE62-5481-49FC-AA44-F29B64A4CA3C}"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6A0085B-6B40-44D8-A770-F4656ECBA93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pt-BR"/>
        </a:p>
      </dgm:t>
    </dgm:pt>
    <dgm:pt modelId="{48E9FE4C-C2D8-4A1D-8F90-900415FAC287}">
      <dgm:prSet phldrT="[Texto]" custT="1">
        <dgm:style>
          <a:lnRef idx="3">
            <a:schemeClr val="lt1"/>
          </a:lnRef>
          <a:fillRef idx="1">
            <a:schemeClr val="accent6"/>
          </a:fillRef>
          <a:effectRef idx="1">
            <a:schemeClr val="accent6"/>
          </a:effectRef>
          <a:fontRef idx="minor">
            <a:schemeClr val="lt1"/>
          </a:fontRef>
        </dgm:style>
      </dgm:prSet>
      <dgm:spPr/>
      <dgm:t>
        <a:bodyPr/>
        <a:lstStyle/>
        <a:p>
          <a:r>
            <a:rPr lang="pt-BR" sz="2600"/>
            <a:t>Decreto nº 10.889, de 2021 (Regulamenta os arts. 5º e 11 da LCI)</a:t>
          </a:r>
        </a:p>
      </dgm:t>
    </dgm:pt>
    <dgm:pt modelId="{0C287E87-A0A7-4EC7-A3E2-80371C496A71}" type="parTrans" cxnId="{23D71616-C566-4F65-B1DE-E7EAC655236C}">
      <dgm:prSet/>
      <dgm:spPr/>
      <dgm:t>
        <a:bodyPr/>
        <a:lstStyle/>
        <a:p>
          <a:endParaRPr lang="pt-BR"/>
        </a:p>
      </dgm:t>
    </dgm:pt>
    <dgm:pt modelId="{D1BFF369-AE36-4128-BA5F-DC89AFCD4F2B}" type="sibTrans" cxnId="{23D71616-C566-4F65-B1DE-E7EAC655236C}">
      <dgm:prSet/>
      <dgm:spPr/>
      <dgm:t>
        <a:bodyPr/>
        <a:lstStyle/>
        <a:p>
          <a:endParaRPr lang="pt-BR"/>
        </a:p>
      </dgm:t>
    </dgm:pt>
    <dgm:pt modelId="{192DFE17-E813-4D70-8058-FF7459211025}">
      <dgm:prSet phldrT="[Texto]"/>
      <dgm:spPr/>
      <dgm:t>
        <a:bodyPr/>
        <a:lstStyle/>
        <a:p>
          <a:pPr marL="0" indent="0" algn="just">
            <a:buNone/>
          </a:pPr>
          <a:r>
            <a:rPr lang="pt-BR" b="0" i="0"/>
            <a:t> </a:t>
          </a:r>
          <a:endParaRPr lang="pt-BR"/>
        </a:p>
      </dgm:t>
    </dgm:pt>
    <dgm:pt modelId="{2C3B4817-6AD5-4226-A52D-D50066AA7011}" type="parTrans" cxnId="{B8855FFB-3698-454C-B45B-801F99D77CB1}">
      <dgm:prSet/>
      <dgm:spPr/>
      <dgm:t>
        <a:bodyPr/>
        <a:lstStyle/>
        <a:p>
          <a:endParaRPr lang="pt-BR"/>
        </a:p>
      </dgm:t>
    </dgm:pt>
    <dgm:pt modelId="{A1D65E45-FDCA-4E26-9F34-523FBB025870}" type="sibTrans" cxnId="{B8855FFB-3698-454C-B45B-801F99D77CB1}">
      <dgm:prSet/>
      <dgm:spPr/>
      <dgm:t>
        <a:bodyPr/>
        <a:lstStyle/>
        <a:p>
          <a:endParaRPr lang="pt-BR"/>
        </a:p>
      </dgm:t>
    </dgm:pt>
    <dgm:pt modelId="{771AA05C-A75D-4E6E-B6F6-05F82FA390E2}">
      <dgm:prSet phldrT="[Texto]"/>
      <dgm:spPr/>
      <dgm:t>
        <a:bodyPr/>
        <a:lstStyle/>
        <a:p>
          <a:pPr marL="0" indent="0" algn="just"/>
          <a:r>
            <a:rPr lang="pt-BR" b="0" i="0"/>
            <a:t> </a:t>
          </a:r>
          <a:r>
            <a:rPr lang="pt-BR" b="0" i="0">
              <a:solidFill>
                <a:srgbClr val="7030A0"/>
              </a:solidFill>
            </a:rPr>
            <a:t>Concessão de hospitalidades por agente privado;</a:t>
          </a:r>
          <a:endParaRPr lang="pt-BR">
            <a:solidFill>
              <a:srgbClr val="7030A0"/>
            </a:solidFill>
          </a:endParaRPr>
        </a:p>
      </dgm:t>
    </dgm:pt>
    <dgm:pt modelId="{C5774C47-471A-4137-90EB-257B36CE7BD8}" type="parTrans" cxnId="{D9C20F89-F2D0-4214-B024-86F7E62833CC}">
      <dgm:prSet/>
      <dgm:spPr/>
      <dgm:t>
        <a:bodyPr/>
        <a:lstStyle/>
        <a:p>
          <a:endParaRPr lang="pt-BR"/>
        </a:p>
      </dgm:t>
    </dgm:pt>
    <dgm:pt modelId="{F444ADCC-9580-43E8-8D2C-D9A173BAB6A4}" type="sibTrans" cxnId="{D9C20F89-F2D0-4214-B024-86F7E62833CC}">
      <dgm:prSet/>
      <dgm:spPr/>
      <dgm:t>
        <a:bodyPr/>
        <a:lstStyle/>
        <a:p>
          <a:endParaRPr lang="pt-BR"/>
        </a:p>
      </dgm:t>
    </dgm:pt>
    <dgm:pt modelId="{EDA6E6E5-3239-4A11-8043-C1B13D380F81}">
      <dgm:prSet phldrT="[Texto]"/>
      <dgm:spPr/>
      <dgm:t>
        <a:bodyPr/>
        <a:lstStyle/>
        <a:p>
          <a:pPr marL="0" indent="0" algn="just"/>
          <a:r>
            <a:rPr lang="pt-BR" dirty="0"/>
            <a:t> </a:t>
          </a:r>
          <a:r>
            <a:rPr lang="pt-BR" dirty="0">
              <a:solidFill>
                <a:srgbClr val="7030A0"/>
              </a:solidFill>
            </a:rPr>
            <a:t>Recebimento de brindes e presentes.</a:t>
          </a:r>
        </a:p>
      </dgm:t>
    </dgm:pt>
    <dgm:pt modelId="{C2D85389-06E8-408E-A671-F67E887790CE}" type="parTrans" cxnId="{8B1B63DD-1803-413A-99EB-D3E82F1E6609}">
      <dgm:prSet/>
      <dgm:spPr/>
      <dgm:t>
        <a:bodyPr/>
        <a:lstStyle/>
        <a:p>
          <a:endParaRPr lang="pt-BR"/>
        </a:p>
      </dgm:t>
    </dgm:pt>
    <dgm:pt modelId="{E2CE7533-DD1E-41AC-A12A-81F103FE52A2}" type="sibTrans" cxnId="{8B1B63DD-1803-413A-99EB-D3E82F1E6609}">
      <dgm:prSet/>
      <dgm:spPr/>
      <dgm:t>
        <a:bodyPr/>
        <a:lstStyle/>
        <a:p>
          <a:endParaRPr lang="pt-BR"/>
        </a:p>
      </dgm:t>
    </dgm:pt>
    <dgm:pt modelId="{98677C62-9DE6-417D-B7D0-A4BFBB0B1814}">
      <dgm:prSet/>
      <dgm:spPr/>
      <dgm:t>
        <a:bodyPr/>
        <a:lstStyle/>
        <a:p>
          <a:pPr marL="357188" indent="0" algn="just">
            <a:buFontTx/>
            <a:buNone/>
          </a:pPr>
          <a:r>
            <a:rPr lang="pt-BR" b="1" i="0">
              <a:effectLst>
                <a:outerShdw blurRad="38100" dist="38100" dir="2700000" algn="tl">
                  <a:srgbClr val="000000">
                    <a:alpha val="43137"/>
                  </a:srgbClr>
                </a:outerShdw>
              </a:effectLst>
            </a:rPr>
            <a:t>presente</a:t>
          </a:r>
          <a:r>
            <a:rPr lang="pt-BR" b="0" i="0"/>
            <a:t> - bem, serviço ou vantagem de qualquer espécie recebido de quem tenha interesse em decisão do agente público ou de colegiado do qual este participe e que não configure brinde ou hospitalidade. (</a:t>
          </a:r>
          <a:r>
            <a:rPr lang="pt-BR" b="1" i="0">
              <a:solidFill>
                <a:srgbClr val="C00000"/>
              </a:solidFill>
              <a:effectLst>
                <a:outerShdw blurRad="38100" dist="38100" dir="2700000" algn="tl">
                  <a:srgbClr val="000000">
                    <a:alpha val="43137"/>
                  </a:srgbClr>
                </a:outerShdw>
              </a:effectLst>
            </a:rPr>
            <a:t>é vedado a todo agente público do Poder Executivo federal receber presente de quem tenha interesse em decisão sua ou de colegiado do qual participe – art. 17</a:t>
          </a:r>
          <a:r>
            <a:rPr lang="pt-BR" b="0" i="0"/>
            <a:t>)</a:t>
          </a:r>
          <a:endParaRPr lang="pt-BR"/>
        </a:p>
      </dgm:t>
    </dgm:pt>
    <dgm:pt modelId="{DDFB6E62-F796-44C4-80EA-BC8FB1FED678}" type="parTrans" cxnId="{C11E16A0-3458-4EFA-9C47-7F9AC50648F7}">
      <dgm:prSet/>
      <dgm:spPr/>
      <dgm:t>
        <a:bodyPr/>
        <a:lstStyle/>
        <a:p>
          <a:endParaRPr lang="pt-BR"/>
        </a:p>
      </dgm:t>
    </dgm:pt>
    <dgm:pt modelId="{87F18D63-7FD4-4DFD-A08C-EA6D3EE44B79}" type="sibTrans" cxnId="{C11E16A0-3458-4EFA-9C47-7F9AC50648F7}">
      <dgm:prSet/>
      <dgm:spPr/>
      <dgm:t>
        <a:bodyPr/>
        <a:lstStyle/>
        <a:p>
          <a:endParaRPr lang="pt-BR"/>
        </a:p>
      </dgm:t>
    </dgm:pt>
    <dgm:pt modelId="{7FD84347-8239-494F-B189-83C1C55EC689}">
      <dgm:prSet phldrT="[Texto]"/>
      <dgm:spPr/>
      <dgm:t>
        <a:bodyPr/>
        <a:lstStyle/>
        <a:p>
          <a:pPr marL="0" indent="0" algn="just"/>
          <a:r>
            <a:rPr lang="pt-BR"/>
            <a:t> </a:t>
          </a:r>
          <a:r>
            <a:rPr lang="pt-BR">
              <a:solidFill>
                <a:srgbClr val="7030A0"/>
              </a:solidFill>
            </a:rPr>
            <a:t>Participação em audiências.</a:t>
          </a:r>
        </a:p>
      </dgm:t>
    </dgm:pt>
    <dgm:pt modelId="{ECEE7320-B2CF-48F5-8A98-C049445D8EEB}" type="parTrans" cxnId="{0680CC27-5738-4361-B11E-52C24FB1B4FF}">
      <dgm:prSet/>
      <dgm:spPr/>
      <dgm:t>
        <a:bodyPr/>
        <a:lstStyle/>
        <a:p>
          <a:endParaRPr lang="pt-BR"/>
        </a:p>
      </dgm:t>
    </dgm:pt>
    <dgm:pt modelId="{9123489F-E4AA-4D6F-8D63-B853214DC913}" type="sibTrans" cxnId="{0680CC27-5738-4361-B11E-52C24FB1B4FF}">
      <dgm:prSet/>
      <dgm:spPr/>
      <dgm:t>
        <a:bodyPr/>
        <a:lstStyle/>
        <a:p>
          <a:endParaRPr lang="pt-BR"/>
        </a:p>
      </dgm:t>
    </dgm:pt>
    <dgm:pt modelId="{54494CE6-58FD-446E-9041-CEC9D3C01D93}">
      <dgm:prSet phldrT="[Texto]"/>
      <dgm:spPr/>
      <dgm:t>
        <a:bodyPr/>
        <a:lstStyle/>
        <a:p>
          <a:pPr marL="357188" indent="0" algn="just">
            <a:buFontTx/>
            <a:buNone/>
          </a:pPr>
          <a:r>
            <a:rPr lang="pt-BR" b="1" i="0" dirty="0">
              <a:effectLst>
                <a:outerShdw blurRad="38100" dist="38100" dir="2700000" algn="tl">
                  <a:srgbClr val="000000">
                    <a:alpha val="43137"/>
                  </a:srgbClr>
                </a:outerShdw>
              </a:effectLst>
            </a:rPr>
            <a:t>brinde</a:t>
          </a:r>
          <a:r>
            <a:rPr lang="pt-BR" b="0" i="0" dirty="0"/>
            <a:t> - item de baixo valor econômico e distribuído de forma generalizada, como cortesia, propaganda ou divulgação habitual. (</a:t>
          </a:r>
          <a:r>
            <a:rPr lang="pt-BR" b="1" i="0" dirty="0">
              <a:solidFill>
                <a:srgbClr val="C00000"/>
              </a:solidFill>
              <a:effectLst>
                <a:outerShdw blurRad="38100" dist="38100" dir="2700000" algn="tl">
                  <a:srgbClr val="000000">
                    <a:alpha val="43137"/>
                  </a:srgbClr>
                </a:outerShdw>
              </a:effectLst>
            </a:rPr>
            <a:t>menor que 1% do teto constitucional – art. 5º, § 4º</a:t>
          </a:r>
          <a:r>
            <a:rPr lang="pt-BR" b="0" i="0" dirty="0"/>
            <a:t>)</a:t>
          </a:r>
          <a:endParaRPr lang="pt-BR" dirty="0"/>
        </a:p>
      </dgm:t>
    </dgm:pt>
    <dgm:pt modelId="{2552A462-2CC1-4EF3-A8B5-6A1ABE2F510A}" type="sibTrans" cxnId="{5A446F3B-312F-41E4-A73D-FCE98BBF9429}">
      <dgm:prSet/>
      <dgm:spPr/>
      <dgm:t>
        <a:bodyPr/>
        <a:lstStyle/>
        <a:p>
          <a:endParaRPr lang="pt-BR"/>
        </a:p>
      </dgm:t>
    </dgm:pt>
    <dgm:pt modelId="{908A4FAF-998F-4DDA-8A0A-9A4569B35302}" type="parTrans" cxnId="{5A446F3B-312F-41E4-A73D-FCE98BBF9429}">
      <dgm:prSet/>
      <dgm:spPr/>
      <dgm:t>
        <a:bodyPr/>
        <a:lstStyle/>
        <a:p>
          <a:endParaRPr lang="pt-BR"/>
        </a:p>
      </dgm:t>
    </dgm:pt>
    <dgm:pt modelId="{34EC718D-6B7F-461F-AAE1-80B42EBCE90F}">
      <dgm:prSet phldrT="[Texto]"/>
      <dgm:spPr/>
      <dgm:t>
        <a:bodyPr/>
        <a:lstStyle/>
        <a:p>
          <a:pPr marL="357188" indent="0" algn="just">
            <a:buNone/>
          </a:pPr>
          <a:r>
            <a:rPr lang="pt-BR" b="1" i="0">
              <a:effectLst>
                <a:outerShdw blurRad="38100" dist="38100" dir="2700000" algn="tl">
                  <a:srgbClr val="000000">
                    <a:alpha val="43137"/>
                  </a:srgbClr>
                </a:outerShdw>
              </a:effectLst>
            </a:rPr>
            <a:t>hospitalidade</a:t>
          </a:r>
          <a:r>
            <a:rPr lang="pt-BR" b="0" i="0"/>
            <a:t> - oferta de serviço ou despesas com transporte, com alimentação, com hospedagem, com cursos, com seminários, com congressos, com eventos, com feiras ou com atividades de entretenimento, concedidos por agente privado para agente público no interesse institucional do órgão ou da entidade em que atua. (</a:t>
          </a:r>
          <a:r>
            <a:rPr lang="pt-BR" b="1" i="0">
              <a:solidFill>
                <a:srgbClr val="C00000"/>
              </a:solidFill>
              <a:effectLst>
                <a:outerShdw blurRad="38100" dist="38100" dir="2700000" algn="tl">
                  <a:srgbClr val="000000">
                    <a:alpha val="43137"/>
                  </a:srgbClr>
                </a:outerShdw>
              </a:effectLst>
            </a:rPr>
            <a:t>deve ser autorizada pela autoridade competente. Se não relacionada ao exercício de representação institucional, é considerada presente</a:t>
          </a:r>
          <a:r>
            <a:rPr lang="pt-BR" b="0" i="0"/>
            <a:t>)</a:t>
          </a:r>
          <a:endParaRPr lang="pt-BR"/>
        </a:p>
      </dgm:t>
    </dgm:pt>
    <dgm:pt modelId="{FB9E389D-DAB8-4745-AEDC-5412B03520A0}" type="parTrans" cxnId="{2340D26E-0C85-4CF0-BB1C-A9A61495F3B7}">
      <dgm:prSet/>
      <dgm:spPr/>
      <dgm:t>
        <a:bodyPr/>
        <a:lstStyle/>
        <a:p>
          <a:endParaRPr lang="pt-BR"/>
        </a:p>
      </dgm:t>
    </dgm:pt>
    <dgm:pt modelId="{E11B7560-0EC9-4EFE-8090-5D17B3A06A77}" type="sibTrans" cxnId="{2340D26E-0C85-4CF0-BB1C-A9A61495F3B7}">
      <dgm:prSet/>
      <dgm:spPr/>
      <dgm:t>
        <a:bodyPr/>
        <a:lstStyle/>
        <a:p>
          <a:endParaRPr lang="pt-BR"/>
        </a:p>
      </dgm:t>
    </dgm:pt>
    <dgm:pt modelId="{6B77CD4F-E305-418F-8914-EAD5E2CB5CE8}">
      <dgm:prSet phldrT="[Texto]"/>
      <dgm:spPr/>
      <dgm:t>
        <a:bodyPr/>
        <a:lstStyle/>
        <a:p>
          <a:pPr marL="0" indent="0" algn="just"/>
          <a:r>
            <a:rPr lang="pt-BR" b="0" i="0" dirty="0"/>
            <a:t> </a:t>
          </a:r>
          <a:r>
            <a:rPr lang="pt-BR" b="0" i="0" dirty="0">
              <a:solidFill>
                <a:srgbClr val="7030A0"/>
              </a:solidFill>
            </a:rPr>
            <a:t>Divulgação de agendas de compromissos públicos</a:t>
          </a:r>
          <a:r>
            <a:rPr lang="pt-BR" b="0" i="0" dirty="0"/>
            <a:t>.</a:t>
          </a:r>
          <a:endParaRPr lang="pt-BR" dirty="0"/>
        </a:p>
      </dgm:t>
    </dgm:pt>
    <dgm:pt modelId="{EC30FF22-A8D7-4C4E-99B5-7A13F4747293}" type="parTrans" cxnId="{2FF5057E-17A3-4255-84E7-6F4E827E3400}">
      <dgm:prSet/>
      <dgm:spPr/>
      <dgm:t>
        <a:bodyPr/>
        <a:lstStyle/>
        <a:p>
          <a:endParaRPr lang="pt-BR"/>
        </a:p>
      </dgm:t>
    </dgm:pt>
    <dgm:pt modelId="{BC41435E-A827-4752-92E2-2F5647A3C953}" type="sibTrans" cxnId="{2FF5057E-17A3-4255-84E7-6F4E827E3400}">
      <dgm:prSet/>
      <dgm:spPr/>
      <dgm:t>
        <a:bodyPr/>
        <a:lstStyle/>
        <a:p>
          <a:endParaRPr lang="pt-BR"/>
        </a:p>
      </dgm:t>
    </dgm:pt>
    <dgm:pt modelId="{B3915394-D794-4918-909A-ABC603F3A0A9}" type="pres">
      <dgm:prSet presAssocID="{16A0085B-6B40-44D8-A770-F4656ECBA93B}" presName="linear" presStyleCnt="0">
        <dgm:presLayoutVars>
          <dgm:animLvl val="lvl"/>
          <dgm:resizeHandles val="exact"/>
        </dgm:presLayoutVars>
      </dgm:prSet>
      <dgm:spPr/>
    </dgm:pt>
    <dgm:pt modelId="{2B652E52-3A30-4136-BD3C-5D5F95F7627A}" type="pres">
      <dgm:prSet presAssocID="{48E9FE4C-C2D8-4A1D-8F90-900415FAC287}" presName="parentText" presStyleLbl="node1" presStyleIdx="0" presStyleCnt="1">
        <dgm:presLayoutVars>
          <dgm:chMax val="0"/>
          <dgm:bulletEnabled val="1"/>
        </dgm:presLayoutVars>
      </dgm:prSet>
      <dgm:spPr/>
    </dgm:pt>
    <dgm:pt modelId="{74929BA7-825C-4527-8C4D-BECA83BBB56B}" type="pres">
      <dgm:prSet presAssocID="{48E9FE4C-C2D8-4A1D-8F90-900415FAC287}" presName="childText" presStyleLbl="revTx" presStyleIdx="0" presStyleCnt="1">
        <dgm:presLayoutVars>
          <dgm:bulletEnabled val="1"/>
        </dgm:presLayoutVars>
      </dgm:prSet>
      <dgm:spPr/>
    </dgm:pt>
  </dgm:ptLst>
  <dgm:cxnLst>
    <dgm:cxn modelId="{497D2413-5A5B-4F8C-AC0B-1EB5071E32C2}" type="presOf" srcId="{771AA05C-A75D-4E6E-B6F6-05F82FA390E2}" destId="{74929BA7-825C-4527-8C4D-BECA83BBB56B}" srcOrd="0" destOrd="6" presId="urn:microsoft.com/office/officeart/2005/8/layout/vList2"/>
    <dgm:cxn modelId="{23D71616-C566-4F65-B1DE-E7EAC655236C}" srcId="{16A0085B-6B40-44D8-A770-F4656ECBA93B}" destId="{48E9FE4C-C2D8-4A1D-8F90-900415FAC287}" srcOrd="0" destOrd="0" parTransId="{0C287E87-A0A7-4EC7-A3E2-80371C496A71}" sibTransId="{D1BFF369-AE36-4128-BA5F-DC89AFCD4F2B}"/>
    <dgm:cxn modelId="{7D89A421-ECCE-4640-B97C-22C07738606C}" type="presOf" srcId="{48E9FE4C-C2D8-4A1D-8F90-900415FAC287}" destId="{2B652E52-3A30-4136-BD3C-5D5F95F7627A}" srcOrd="0" destOrd="0" presId="urn:microsoft.com/office/officeart/2005/8/layout/vList2"/>
    <dgm:cxn modelId="{0680CC27-5738-4361-B11E-52C24FB1B4FF}" srcId="{48E9FE4C-C2D8-4A1D-8F90-900415FAC287}" destId="{7FD84347-8239-494F-B189-83C1C55EC689}" srcOrd="2" destOrd="0" parTransId="{ECEE7320-B2CF-48F5-8A98-C049445D8EEB}" sibTransId="{9123489F-E4AA-4D6F-8D63-B853214DC913}"/>
    <dgm:cxn modelId="{C85CE52E-3AF4-4E0B-AB2C-FF83A0DB754F}" type="presOf" srcId="{6B77CD4F-E305-418F-8914-EAD5E2CB5CE8}" destId="{74929BA7-825C-4527-8C4D-BECA83BBB56B}" srcOrd="0" destOrd="1" presId="urn:microsoft.com/office/officeart/2005/8/layout/vList2"/>
    <dgm:cxn modelId="{5A446F3B-312F-41E4-A73D-FCE98BBF9429}" srcId="{EDA6E6E5-3239-4A11-8043-C1B13D380F81}" destId="{54494CE6-58FD-446E-9041-CEC9D3C01D93}" srcOrd="0" destOrd="0" parTransId="{908A4FAF-998F-4DDA-8A0A-9A4569B35302}" sibTransId="{2552A462-2CC1-4EF3-A8B5-6A1ABE2F510A}"/>
    <dgm:cxn modelId="{2340D26E-0C85-4CF0-BB1C-A9A61495F3B7}" srcId="{771AA05C-A75D-4E6E-B6F6-05F82FA390E2}" destId="{34EC718D-6B7F-461F-AAE1-80B42EBCE90F}" srcOrd="0" destOrd="0" parTransId="{FB9E389D-DAB8-4745-AEDC-5412B03520A0}" sibTransId="{E11B7560-0EC9-4EFE-8090-5D17B3A06A77}"/>
    <dgm:cxn modelId="{899EAD7B-5E06-42B7-AC7A-11FBF9D740EC}" type="presOf" srcId="{EDA6E6E5-3239-4A11-8043-C1B13D380F81}" destId="{74929BA7-825C-4527-8C4D-BECA83BBB56B}" srcOrd="0" destOrd="3" presId="urn:microsoft.com/office/officeart/2005/8/layout/vList2"/>
    <dgm:cxn modelId="{2FF5057E-17A3-4255-84E7-6F4E827E3400}" srcId="{48E9FE4C-C2D8-4A1D-8F90-900415FAC287}" destId="{6B77CD4F-E305-418F-8914-EAD5E2CB5CE8}" srcOrd="1" destOrd="0" parTransId="{EC30FF22-A8D7-4C4E-99B5-7A13F4747293}" sibTransId="{BC41435E-A827-4752-92E2-2F5647A3C953}"/>
    <dgm:cxn modelId="{D9C20F89-F2D0-4214-B024-86F7E62833CC}" srcId="{48E9FE4C-C2D8-4A1D-8F90-900415FAC287}" destId="{771AA05C-A75D-4E6E-B6F6-05F82FA390E2}" srcOrd="4" destOrd="0" parTransId="{C5774C47-471A-4137-90EB-257B36CE7BD8}" sibTransId="{F444ADCC-9580-43E8-8D2C-D9A173BAB6A4}"/>
    <dgm:cxn modelId="{61550A96-E39E-43BE-B7FC-762D6A7D199C}" type="presOf" srcId="{16A0085B-6B40-44D8-A770-F4656ECBA93B}" destId="{B3915394-D794-4918-909A-ABC603F3A0A9}" srcOrd="0" destOrd="0" presId="urn:microsoft.com/office/officeart/2005/8/layout/vList2"/>
    <dgm:cxn modelId="{23B42398-09AE-47A2-B0BC-7BD11D01DCEC}" type="presOf" srcId="{192DFE17-E813-4D70-8058-FF7459211025}" destId="{74929BA7-825C-4527-8C4D-BECA83BBB56B}" srcOrd="0" destOrd="0" presId="urn:microsoft.com/office/officeart/2005/8/layout/vList2"/>
    <dgm:cxn modelId="{3883459E-6953-4842-80BB-F1E4016D4A2D}" type="presOf" srcId="{34EC718D-6B7F-461F-AAE1-80B42EBCE90F}" destId="{74929BA7-825C-4527-8C4D-BECA83BBB56B}" srcOrd="0" destOrd="7" presId="urn:microsoft.com/office/officeart/2005/8/layout/vList2"/>
    <dgm:cxn modelId="{2469469F-218D-4375-8798-1E9D309D7C64}" type="presOf" srcId="{54494CE6-58FD-446E-9041-CEC9D3C01D93}" destId="{74929BA7-825C-4527-8C4D-BECA83BBB56B}" srcOrd="0" destOrd="4" presId="urn:microsoft.com/office/officeart/2005/8/layout/vList2"/>
    <dgm:cxn modelId="{C11E16A0-3458-4EFA-9C47-7F9AC50648F7}" srcId="{EDA6E6E5-3239-4A11-8043-C1B13D380F81}" destId="{98677C62-9DE6-417D-B7D0-A4BFBB0B1814}" srcOrd="1" destOrd="0" parTransId="{DDFB6E62-F796-44C4-80EA-BC8FB1FED678}" sibTransId="{87F18D63-7FD4-4DFD-A08C-EA6D3EE44B79}"/>
    <dgm:cxn modelId="{39104EB7-3D5C-4942-B34F-86766FCEC119}" type="presOf" srcId="{98677C62-9DE6-417D-B7D0-A4BFBB0B1814}" destId="{74929BA7-825C-4527-8C4D-BECA83BBB56B}" srcOrd="0" destOrd="5" presId="urn:microsoft.com/office/officeart/2005/8/layout/vList2"/>
    <dgm:cxn modelId="{23D245BA-B634-4315-AF33-851F53802F7E}" type="presOf" srcId="{7FD84347-8239-494F-B189-83C1C55EC689}" destId="{74929BA7-825C-4527-8C4D-BECA83BBB56B}" srcOrd="0" destOrd="2" presId="urn:microsoft.com/office/officeart/2005/8/layout/vList2"/>
    <dgm:cxn modelId="{8B1B63DD-1803-413A-99EB-D3E82F1E6609}" srcId="{48E9FE4C-C2D8-4A1D-8F90-900415FAC287}" destId="{EDA6E6E5-3239-4A11-8043-C1B13D380F81}" srcOrd="3" destOrd="0" parTransId="{C2D85389-06E8-408E-A671-F67E887790CE}" sibTransId="{E2CE7533-DD1E-41AC-A12A-81F103FE52A2}"/>
    <dgm:cxn modelId="{B8855FFB-3698-454C-B45B-801F99D77CB1}" srcId="{48E9FE4C-C2D8-4A1D-8F90-900415FAC287}" destId="{192DFE17-E813-4D70-8058-FF7459211025}" srcOrd="0" destOrd="0" parTransId="{2C3B4817-6AD5-4226-A52D-D50066AA7011}" sibTransId="{A1D65E45-FDCA-4E26-9F34-523FBB025870}"/>
    <dgm:cxn modelId="{F44DF19E-52D0-4868-A3D6-F761E4F8FDC5}" type="presParOf" srcId="{B3915394-D794-4918-909A-ABC603F3A0A9}" destId="{2B652E52-3A30-4136-BD3C-5D5F95F7627A}" srcOrd="0" destOrd="0" presId="urn:microsoft.com/office/officeart/2005/8/layout/vList2"/>
    <dgm:cxn modelId="{90D5D582-6CD7-4F02-A5FD-295409ECAEB7}" type="presParOf" srcId="{B3915394-D794-4918-909A-ABC603F3A0A9}" destId="{74929BA7-825C-4527-8C4D-BECA83BBB56B}"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6A0085B-6B40-44D8-A770-F4656ECBA93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pt-BR"/>
        </a:p>
      </dgm:t>
    </dgm:pt>
    <dgm:pt modelId="{48E9FE4C-C2D8-4A1D-8F90-900415FAC287}">
      <dgm:prSet phldrT="[Texto]" custT="1">
        <dgm:style>
          <a:lnRef idx="3">
            <a:schemeClr val="lt1"/>
          </a:lnRef>
          <a:fillRef idx="1">
            <a:schemeClr val="accent6"/>
          </a:fillRef>
          <a:effectRef idx="1">
            <a:schemeClr val="accent6"/>
          </a:effectRef>
          <a:fontRef idx="minor">
            <a:schemeClr val="lt1"/>
          </a:fontRef>
        </dgm:style>
      </dgm:prSet>
      <dgm:spPr>
        <a:solidFill>
          <a:schemeClr val="accent2">
            <a:lumMod val="75000"/>
          </a:schemeClr>
        </a:solidFill>
      </dgm:spPr>
      <dgm:t>
        <a:bodyPr/>
        <a:lstStyle/>
        <a:p>
          <a:r>
            <a:rPr lang="pt-BR" sz="2600" dirty="0"/>
            <a:t>Portaria Interministerial MPOG/CGU nº 333, de 2013 (Consulta sobre CI)</a:t>
          </a:r>
        </a:p>
      </dgm:t>
    </dgm:pt>
    <dgm:pt modelId="{0C287E87-A0A7-4EC7-A3E2-80371C496A71}" type="parTrans" cxnId="{23D71616-C566-4F65-B1DE-E7EAC655236C}">
      <dgm:prSet/>
      <dgm:spPr/>
      <dgm:t>
        <a:bodyPr/>
        <a:lstStyle/>
        <a:p>
          <a:endParaRPr lang="pt-BR"/>
        </a:p>
      </dgm:t>
    </dgm:pt>
    <dgm:pt modelId="{D1BFF369-AE36-4128-BA5F-DC89AFCD4F2B}" type="sibTrans" cxnId="{23D71616-C566-4F65-B1DE-E7EAC655236C}">
      <dgm:prSet/>
      <dgm:spPr/>
      <dgm:t>
        <a:bodyPr/>
        <a:lstStyle/>
        <a:p>
          <a:endParaRPr lang="pt-BR"/>
        </a:p>
      </dgm:t>
    </dgm:pt>
    <dgm:pt modelId="{192DFE17-E813-4D70-8058-FF7459211025}">
      <dgm:prSet phldrT="[Texto]"/>
      <dgm:spPr/>
      <dgm:t>
        <a:bodyPr/>
        <a:lstStyle/>
        <a:p>
          <a:pPr marL="0" indent="0" algn="just">
            <a:buFont typeface="Arial" panose="020B0604020202020204" pitchFamily="34" charset="0"/>
            <a:buNone/>
          </a:pPr>
          <a:endParaRPr lang="pt-BR" sz="2300"/>
        </a:p>
      </dgm:t>
    </dgm:pt>
    <dgm:pt modelId="{2C3B4817-6AD5-4226-A52D-D50066AA7011}" type="parTrans" cxnId="{B8855FFB-3698-454C-B45B-801F99D77CB1}">
      <dgm:prSet/>
      <dgm:spPr/>
      <dgm:t>
        <a:bodyPr/>
        <a:lstStyle/>
        <a:p>
          <a:endParaRPr lang="pt-BR"/>
        </a:p>
      </dgm:t>
    </dgm:pt>
    <dgm:pt modelId="{A1D65E45-FDCA-4E26-9F34-523FBB025870}" type="sibTrans" cxnId="{B8855FFB-3698-454C-B45B-801F99D77CB1}">
      <dgm:prSet/>
      <dgm:spPr/>
      <dgm:t>
        <a:bodyPr/>
        <a:lstStyle/>
        <a:p>
          <a:endParaRPr lang="pt-BR"/>
        </a:p>
      </dgm:t>
    </dgm:pt>
    <dgm:pt modelId="{FFD07CA4-82E0-4CEA-AAFA-7BC3FF4C64D4}">
      <dgm:prSet phldrT="[Texto]" custT="1"/>
      <dgm:spPr/>
      <dgm:t>
        <a:bodyPr/>
        <a:lstStyle/>
        <a:p>
          <a:pPr marL="0" indent="0" algn="just"/>
          <a:r>
            <a:rPr lang="pt-BR" sz="2200"/>
            <a:t> Cabe à </a:t>
          </a:r>
          <a:r>
            <a:rPr lang="pt-BR" sz="2200" b="1">
              <a:solidFill>
                <a:srgbClr val="C00000"/>
              </a:solidFill>
            </a:rPr>
            <a:t>Unidade de Recursos Humanos </a:t>
          </a:r>
          <a:r>
            <a:rPr lang="pt-BR" sz="2200"/>
            <a:t>(ou Comissão de Ética): (art. 5º)</a:t>
          </a:r>
        </a:p>
      </dgm:t>
    </dgm:pt>
    <dgm:pt modelId="{D1AECBBB-5438-49DB-83C0-064DFD124F29}" type="parTrans" cxnId="{80F89035-D610-400A-AD24-CD56BE8E88D4}">
      <dgm:prSet/>
      <dgm:spPr/>
      <dgm:t>
        <a:bodyPr/>
        <a:lstStyle/>
        <a:p>
          <a:endParaRPr lang="pt-BR"/>
        </a:p>
      </dgm:t>
    </dgm:pt>
    <dgm:pt modelId="{B032FC70-8B5B-4DEC-BBCE-3EEA4E11F16D}" type="sibTrans" cxnId="{80F89035-D610-400A-AD24-CD56BE8E88D4}">
      <dgm:prSet/>
      <dgm:spPr/>
      <dgm:t>
        <a:bodyPr/>
        <a:lstStyle/>
        <a:p>
          <a:endParaRPr lang="pt-BR"/>
        </a:p>
      </dgm:t>
    </dgm:pt>
    <dgm:pt modelId="{48EB8251-561E-4BBC-8F9B-1DE80A0B0FE0}">
      <dgm:prSet phldrT="[Texto]" custT="1"/>
      <dgm:spPr/>
      <dgm:t>
        <a:bodyPr/>
        <a:lstStyle/>
        <a:p>
          <a:pPr marL="265113" indent="0" algn="just">
            <a:buFont typeface="Wingdings" panose="05000000000000000000" pitchFamily="2" charset="2"/>
            <a:buChar char="Ø"/>
          </a:pPr>
          <a:r>
            <a:rPr lang="pt-BR" sz="2200" dirty="0"/>
            <a:t> Efetuar a </a:t>
          </a:r>
          <a:r>
            <a:rPr lang="pt-BR" sz="2200" dirty="0">
              <a:solidFill>
                <a:srgbClr val="7030A0"/>
              </a:solidFill>
              <a:effectLst>
                <a:outerShdw blurRad="38100" dist="38100" dir="2700000" algn="tl">
                  <a:srgbClr val="000000">
                    <a:alpha val="43137"/>
                  </a:srgbClr>
                </a:outerShdw>
              </a:effectLst>
            </a:rPr>
            <a:t>análise preliminar</a:t>
          </a:r>
          <a:r>
            <a:rPr lang="pt-BR" sz="2200" dirty="0">
              <a:effectLst>
                <a:outerShdw blurRad="38100" dist="38100" dir="2700000" algn="tl">
                  <a:srgbClr val="000000">
                    <a:alpha val="43137"/>
                  </a:srgbClr>
                </a:outerShdw>
              </a:effectLst>
            </a:rPr>
            <a:t> </a:t>
          </a:r>
          <a:r>
            <a:rPr lang="pt-BR" sz="2200" dirty="0"/>
            <a:t>sobre a existência de potencial conflito de interesses e os pedidos de autorização para o exercício de atividade privada;</a:t>
          </a:r>
        </a:p>
      </dgm:t>
    </dgm:pt>
    <dgm:pt modelId="{B9CFE972-CEBB-4DAE-AD09-7AFC642848DB}" type="parTrans" cxnId="{45FA64CC-738C-462B-84F2-8E99CB68C642}">
      <dgm:prSet/>
      <dgm:spPr/>
      <dgm:t>
        <a:bodyPr/>
        <a:lstStyle/>
        <a:p>
          <a:endParaRPr lang="pt-BR"/>
        </a:p>
      </dgm:t>
    </dgm:pt>
    <dgm:pt modelId="{E9A202CC-03E5-47AE-8260-67D9B64EBC94}" type="sibTrans" cxnId="{45FA64CC-738C-462B-84F2-8E99CB68C642}">
      <dgm:prSet/>
      <dgm:spPr/>
      <dgm:t>
        <a:bodyPr/>
        <a:lstStyle/>
        <a:p>
          <a:endParaRPr lang="pt-BR"/>
        </a:p>
      </dgm:t>
    </dgm:pt>
    <dgm:pt modelId="{26C74958-9A8E-4DE5-8092-89019CEABB97}">
      <dgm:prSet phldrT="[Texto]" custT="1"/>
      <dgm:spPr/>
      <dgm:t>
        <a:bodyPr/>
        <a:lstStyle/>
        <a:p>
          <a:pPr marL="265113" indent="0" algn="just">
            <a:buFont typeface="Wingdings" panose="05000000000000000000" pitchFamily="2" charset="2"/>
            <a:buChar char="Ø"/>
          </a:pPr>
          <a:r>
            <a:rPr lang="pt-BR" sz="2200" dirty="0"/>
            <a:t> </a:t>
          </a:r>
          <a:r>
            <a:rPr lang="pt-BR" sz="2200" dirty="0">
              <a:solidFill>
                <a:srgbClr val="7030A0"/>
              </a:solidFill>
              <a:effectLst>
                <a:outerShdw blurRad="38100" dist="38100" dir="2700000" algn="tl">
                  <a:srgbClr val="000000">
                    <a:alpha val="43137"/>
                  </a:srgbClr>
                </a:outerShdw>
              </a:effectLst>
            </a:rPr>
            <a:t>autorizar</a:t>
          </a:r>
          <a:r>
            <a:rPr lang="pt-BR" sz="2200" dirty="0"/>
            <a:t> a atividade privada, quando verificada a </a:t>
          </a:r>
          <a:r>
            <a:rPr lang="pt-BR" sz="2200" dirty="0">
              <a:solidFill>
                <a:schemeClr val="tx1"/>
              </a:solidFill>
            </a:rPr>
            <a:t>inexistência de potencial conflito de interesses </a:t>
          </a:r>
          <a:r>
            <a:rPr lang="pt-BR" sz="2200" u="none" dirty="0">
              <a:solidFill>
                <a:schemeClr val="tx1"/>
              </a:solidFill>
            </a:rPr>
            <a:t>ou sua </a:t>
          </a:r>
          <a:r>
            <a:rPr lang="pt-BR" sz="2200" u="none" dirty="0">
              <a:solidFill>
                <a:srgbClr val="7030A0"/>
              </a:solidFill>
              <a:effectLst>
                <a:outerShdw blurRad="38100" dist="38100" dir="2700000" algn="tl">
                  <a:srgbClr val="000000">
                    <a:alpha val="43137"/>
                  </a:srgbClr>
                </a:outerShdw>
              </a:effectLst>
            </a:rPr>
            <a:t>irrelevância</a:t>
          </a:r>
          <a:r>
            <a:rPr lang="pt-BR" sz="2200" dirty="0"/>
            <a:t>; e</a:t>
          </a:r>
        </a:p>
      </dgm:t>
    </dgm:pt>
    <dgm:pt modelId="{24285FDA-814B-484B-B1DE-383CFA5BB105}" type="parTrans" cxnId="{D5AEBD26-CEC5-486E-A42F-05325B3096D4}">
      <dgm:prSet/>
      <dgm:spPr/>
      <dgm:t>
        <a:bodyPr/>
        <a:lstStyle/>
        <a:p>
          <a:endParaRPr lang="pt-BR"/>
        </a:p>
      </dgm:t>
    </dgm:pt>
    <dgm:pt modelId="{7203986A-A4EA-4DDB-9A95-F9813EA719E5}" type="sibTrans" cxnId="{D5AEBD26-CEC5-486E-A42F-05325B3096D4}">
      <dgm:prSet/>
      <dgm:spPr/>
      <dgm:t>
        <a:bodyPr/>
        <a:lstStyle/>
        <a:p>
          <a:endParaRPr lang="pt-BR"/>
        </a:p>
      </dgm:t>
    </dgm:pt>
    <dgm:pt modelId="{D53F53C6-B216-4F0A-803A-2042C4533EEC}">
      <dgm:prSet phldrT="[Texto]" custT="1"/>
      <dgm:spPr/>
      <dgm:t>
        <a:bodyPr/>
        <a:lstStyle/>
        <a:p>
          <a:pPr marL="265113" indent="0" algn="just">
            <a:buFont typeface="Wingdings" panose="05000000000000000000" pitchFamily="2" charset="2"/>
            <a:buChar char="Ø"/>
          </a:pPr>
          <a:r>
            <a:rPr lang="pt-BR" sz="2200" dirty="0"/>
            <a:t> informar ao agente público sobre como </a:t>
          </a:r>
          <a:r>
            <a:rPr lang="pt-BR" sz="2200" dirty="0">
              <a:solidFill>
                <a:srgbClr val="7030A0"/>
              </a:solidFill>
              <a:effectLst>
                <a:outerShdw blurRad="38100" dist="38100" dir="2700000" algn="tl">
                  <a:srgbClr val="000000">
                    <a:alpha val="43137"/>
                  </a:srgbClr>
                </a:outerShdw>
              </a:effectLst>
            </a:rPr>
            <a:t>prevenir</a:t>
          </a:r>
          <a:r>
            <a:rPr lang="pt-BR" sz="2200" dirty="0"/>
            <a:t> ou </a:t>
          </a:r>
          <a:r>
            <a:rPr lang="pt-BR" sz="2200" dirty="0">
              <a:solidFill>
                <a:srgbClr val="7030A0"/>
              </a:solidFill>
              <a:effectLst>
                <a:outerShdw blurRad="38100" dist="38100" dir="2700000" algn="tl">
                  <a:srgbClr val="000000">
                    <a:alpha val="43137"/>
                  </a:srgbClr>
                </a:outerShdw>
              </a:effectLst>
            </a:rPr>
            <a:t>impedir</a:t>
          </a:r>
          <a:r>
            <a:rPr lang="pt-BR" sz="2200" dirty="0"/>
            <a:t> possível conflito de interesses e como resguardar informação privilegiada.</a:t>
          </a:r>
        </a:p>
      </dgm:t>
    </dgm:pt>
    <dgm:pt modelId="{A7F102E3-0F0B-4878-A6BB-8E94D9CADE45}" type="parTrans" cxnId="{CA5C9FD4-77C0-41D9-9DA4-01C295272F6B}">
      <dgm:prSet/>
      <dgm:spPr/>
      <dgm:t>
        <a:bodyPr/>
        <a:lstStyle/>
        <a:p>
          <a:endParaRPr lang="pt-BR"/>
        </a:p>
      </dgm:t>
    </dgm:pt>
    <dgm:pt modelId="{787D9FFC-1D1E-4ABC-A4B3-AFCE77296231}" type="sibTrans" cxnId="{CA5C9FD4-77C0-41D9-9DA4-01C295272F6B}">
      <dgm:prSet/>
      <dgm:spPr/>
      <dgm:t>
        <a:bodyPr/>
        <a:lstStyle/>
        <a:p>
          <a:endParaRPr lang="pt-BR"/>
        </a:p>
      </dgm:t>
    </dgm:pt>
    <dgm:pt modelId="{B38CC87D-4648-4D76-8D23-2A889D9A3066}">
      <dgm:prSet phldrT="[Texto]" custT="1"/>
      <dgm:spPr/>
      <dgm:t>
        <a:bodyPr/>
        <a:lstStyle/>
        <a:p>
          <a:pPr marL="0" indent="0" algn="just">
            <a:buFont typeface="Arial" panose="020B0604020202020204" pitchFamily="34" charset="0"/>
            <a:buChar char="•"/>
          </a:pPr>
          <a:r>
            <a:rPr lang="pt-BR" sz="2300" b="0" i="0" dirty="0"/>
            <a:t> </a:t>
          </a:r>
          <a:r>
            <a:rPr lang="pt-BR" sz="2200" b="0" i="0" dirty="0"/>
            <a:t>Consulta </a:t>
          </a:r>
          <a:r>
            <a:rPr lang="pt-BR" sz="2200" dirty="0"/>
            <a:t>sobre conflito de interesses e o pedido de autorização para o exercício de atividade privada no âmbito da competência atribuída à CGU (e</a:t>
          </a:r>
          <a:r>
            <a:rPr lang="pt-BR" sz="2200" b="0" i="0" dirty="0"/>
            <a:t>xcluem-se os agentes públicos submetidos à CEP).</a:t>
          </a:r>
          <a:endParaRPr lang="pt-BR" sz="2200" dirty="0"/>
        </a:p>
      </dgm:t>
    </dgm:pt>
    <dgm:pt modelId="{922B95DF-5F33-4207-AB84-BA99682551EF}" type="parTrans" cxnId="{DBE19F7A-9ECF-4B36-87D5-9A505FFB3AE6}">
      <dgm:prSet/>
      <dgm:spPr/>
      <dgm:t>
        <a:bodyPr/>
        <a:lstStyle/>
        <a:p>
          <a:endParaRPr lang="pt-BR"/>
        </a:p>
      </dgm:t>
    </dgm:pt>
    <dgm:pt modelId="{4D8B067F-D129-4486-92ED-C6874DD2BDF2}" type="sibTrans" cxnId="{DBE19F7A-9ECF-4B36-87D5-9A505FFB3AE6}">
      <dgm:prSet/>
      <dgm:spPr/>
      <dgm:t>
        <a:bodyPr/>
        <a:lstStyle/>
        <a:p>
          <a:endParaRPr lang="pt-BR"/>
        </a:p>
      </dgm:t>
    </dgm:pt>
    <dgm:pt modelId="{B8FFB604-9516-40FD-B838-9A782E06C2C6}">
      <dgm:prSet phldrT="[Texto]" custT="1"/>
      <dgm:spPr/>
      <dgm:t>
        <a:bodyPr/>
        <a:lstStyle/>
        <a:p>
          <a:pPr marL="265113" indent="0" algn="just">
            <a:buFont typeface="Wingdings" panose="05000000000000000000" pitchFamily="2" charset="2"/>
            <a:buChar char="Ø"/>
          </a:pPr>
          <a:r>
            <a:rPr lang="pt-BR" sz="2200" dirty="0"/>
            <a:t> Avaliar a existência de </a:t>
          </a:r>
          <a:r>
            <a:rPr lang="pt-BR" sz="2200" dirty="0">
              <a:solidFill>
                <a:srgbClr val="7030A0"/>
              </a:solidFill>
              <a:effectLst>
                <a:outerShdw blurRad="38100" dist="38100" dir="2700000" algn="tl">
                  <a:srgbClr val="000000">
                    <a:alpha val="43137"/>
                  </a:srgbClr>
                </a:outerShdw>
              </a:effectLst>
            </a:rPr>
            <a:t>impedimento legal </a:t>
          </a:r>
          <a:r>
            <a:rPr lang="pt-BR" sz="2200" dirty="0"/>
            <a:t>para o desempenho da atividade.</a:t>
          </a:r>
        </a:p>
      </dgm:t>
    </dgm:pt>
    <dgm:pt modelId="{8DBD52F1-442B-4522-96F9-8459FC564B6E}" type="parTrans" cxnId="{BDDD86F3-5284-49BA-8B2D-3F90750AB79C}">
      <dgm:prSet/>
      <dgm:spPr/>
      <dgm:t>
        <a:bodyPr/>
        <a:lstStyle/>
        <a:p>
          <a:endParaRPr lang="pt-BR"/>
        </a:p>
      </dgm:t>
    </dgm:pt>
    <dgm:pt modelId="{F442A8B3-0B57-4328-8608-88A6033666E9}" type="sibTrans" cxnId="{BDDD86F3-5284-49BA-8B2D-3F90750AB79C}">
      <dgm:prSet/>
      <dgm:spPr/>
      <dgm:t>
        <a:bodyPr/>
        <a:lstStyle/>
        <a:p>
          <a:endParaRPr lang="pt-BR"/>
        </a:p>
      </dgm:t>
    </dgm:pt>
    <dgm:pt modelId="{73604751-1BA2-4C04-8465-35628B5F0A7F}">
      <dgm:prSet phldrT="[Texto]" custT="1"/>
      <dgm:spPr/>
      <dgm:t>
        <a:bodyPr/>
        <a:lstStyle/>
        <a:p>
          <a:pPr marL="265113" indent="0" algn="just">
            <a:buFont typeface="Wingdings" panose="05000000000000000000" pitchFamily="2" charset="2"/>
            <a:buChar char="Ø"/>
          </a:pPr>
          <a:endParaRPr lang="pt-BR" sz="800" dirty="0"/>
        </a:p>
      </dgm:t>
    </dgm:pt>
    <dgm:pt modelId="{7B149166-D284-4F4D-9DA4-FA4307A2714D}" type="parTrans" cxnId="{DC7D80ED-F7BA-4813-86C7-0F015088A24D}">
      <dgm:prSet/>
      <dgm:spPr/>
      <dgm:t>
        <a:bodyPr/>
        <a:lstStyle/>
        <a:p>
          <a:endParaRPr lang="pt-BR"/>
        </a:p>
      </dgm:t>
    </dgm:pt>
    <dgm:pt modelId="{2D2A5E1E-95E4-4C5E-86AC-8B178AF204D9}" type="sibTrans" cxnId="{DC7D80ED-F7BA-4813-86C7-0F015088A24D}">
      <dgm:prSet/>
      <dgm:spPr/>
      <dgm:t>
        <a:bodyPr/>
        <a:lstStyle/>
        <a:p>
          <a:endParaRPr lang="pt-BR"/>
        </a:p>
      </dgm:t>
    </dgm:pt>
    <dgm:pt modelId="{1BB992C9-C198-4A89-BC36-76E165BF8ABA}">
      <dgm:prSet phldrT="[Texto]" custT="1"/>
      <dgm:spPr/>
      <dgm:t>
        <a:bodyPr/>
        <a:lstStyle/>
        <a:p>
          <a:pPr marL="265113" indent="0" algn="just">
            <a:buFont typeface="Wingdings" panose="05000000000000000000" pitchFamily="2" charset="2"/>
            <a:buNone/>
          </a:pPr>
          <a:r>
            <a:rPr lang="pt-BR" sz="2200" b="1" dirty="0">
              <a:solidFill>
                <a:srgbClr val="7030A0"/>
              </a:solidFill>
              <a:effectLst>
                <a:outerShdw blurRad="38100" dist="38100" dir="2700000" algn="tl">
                  <a:srgbClr val="000000">
                    <a:alpha val="43137"/>
                  </a:srgbClr>
                </a:outerShdw>
              </a:effectLst>
            </a:rPr>
            <a:t>Verificada a existência de potencial conflito de interesses</a:t>
          </a:r>
          <a:r>
            <a:rPr lang="pt-BR" sz="2200" dirty="0"/>
            <a:t>, a unidade de Recursos Humanos encaminhará a consulta ou o pedido de autorização à CGU. (art. 6º, § 4º)</a:t>
          </a:r>
        </a:p>
      </dgm:t>
    </dgm:pt>
    <dgm:pt modelId="{29B50C76-43F3-411B-A908-FAD0D98E70BA}" type="sibTrans" cxnId="{DB4DF49C-A640-442B-B90B-701179054703}">
      <dgm:prSet/>
      <dgm:spPr/>
      <dgm:t>
        <a:bodyPr/>
        <a:lstStyle/>
        <a:p>
          <a:endParaRPr lang="pt-BR"/>
        </a:p>
      </dgm:t>
    </dgm:pt>
    <dgm:pt modelId="{C8AE9619-34BA-49FC-91A2-27FA6361F5BF}" type="parTrans" cxnId="{DB4DF49C-A640-442B-B90B-701179054703}">
      <dgm:prSet/>
      <dgm:spPr/>
      <dgm:t>
        <a:bodyPr/>
        <a:lstStyle/>
        <a:p>
          <a:endParaRPr lang="pt-BR"/>
        </a:p>
      </dgm:t>
    </dgm:pt>
    <dgm:pt modelId="{B3915394-D794-4918-909A-ABC603F3A0A9}" type="pres">
      <dgm:prSet presAssocID="{16A0085B-6B40-44D8-A770-F4656ECBA93B}" presName="linear" presStyleCnt="0">
        <dgm:presLayoutVars>
          <dgm:animLvl val="lvl"/>
          <dgm:resizeHandles val="exact"/>
        </dgm:presLayoutVars>
      </dgm:prSet>
      <dgm:spPr/>
    </dgm:pt>
    <dgm:pt modelId="{2B652E52-3A30-4136-BD3C-5D5F95F7627A}" type="pres">
      <dgm:prSet presAssocID="{48E9FE4C-C2D8-4A1D-8F90-900415FAC287}" presName="parentText" presStyleLbl="node1" presStyleIdx="0" presStyleCnt="1" custScaleY="85426">
        <dgm:presLayoutVars>
          <dgm:chMax val="0"/>
          <dgm:bulletEnabled val="1"/>
        </dgm:presLayoutVars>
      </dgm:prSet>
      <dgm:spPr/>
    </dgm:pt>
    <dgm:pt modelId="{74929BA7-825C-4527-8C4D-BECA83BBB56B}" type="pres">
      <dgm:prSet presAssocID="{48E9FE4C-C2D8-4A1D-8F90-900415FAC287}" presName="childText" presStyleLbl="revTx" presStyleIdx="0" presStyleCnt="1">
        <dgm:presLayoutVars>
          <dgm:bulletEnabled val="1"/>
        </dgm:presLayoutVars>
      </dgm:prSet>
      <dgm:spPr/>
    </dgm:pt>
  </dgm:ptLst>
  <dgm:cxnLst>
    <dgm:cxn modelId="{560D0508-C794-4314-A17A-8C5A0F2B4B09}" type="presOf" srcId="{1BB992C9-C198-4A89-BC36-76E165BF8ABA}" destId="{74929BA7-825C-4527-8C4D-BECA83BBB56B}" srcOrd="0" destOrd="8" presId="urn:microsoft.com/office/officeart/2005/8/layout/vList2"/>
    <dgm:cxn modelId="{06243D12-924B-49F0-A4F8-493E916192DC}" type="presOf" srcId="{26C74958-9A8E-4DE5-8092-89019CEABB97}" destId="{74929BA7-825C-4527-8C4D-BECA83BBB56B}" srcOrd="0" destOrd="4" presId="urn:microsoft.com/office/officeart/2005/8/layout/vList2"/>
    <dgm:cxn modelId="{23D71616-C566-4F65-B1DE-E7EAC655236C}" srcId="{16A0085B-6B40-44D8-A770-F4656ECBA93B}" destId="{48E9FE4C-C2D8-4A1D-8F90-900415FAC287}" srcOrd="0" destOrd="0" parTransId="{0C287E87-A0A7-4EC7-A3E2-80371C496A71}" sibTransId="{D1BFF369-AE36-4128-BA5F-DC89AFCD4F2B}"/>
    <dgm:cxn modelId="{FE6A6216-CB06-4E19-A8EB-A916BFFDE0D3}" type="presOf" srcId="{B38CC87D-4648-4D76-8D23-2A889D9A3066}" destId="{74929BA7-825C-4527-8C4D-BECA83BBB56B}" srcOrd="0" destOrd="1" presId="urn:microsoft.com/office/officeart/2005/8/layout/vList2"/>
    <dgm:cxn modelId="{7D89A421-ECCE-4640-B97C-22C07738606C}" type="presOf" srcId="{48E9FE4C-C2D8-4A1D-8F90-900415FAC287}" destId="{2B652E52-3A30-4136-BD3C-5D5F95F7627A}" srcOrd="0" destOrd="0" presId="urn:microsoft.com/office/officeart/2005/8/layout/vList2"/>
    <dgm:cxn modelId="{D5AEBD26-CEC5-486E-A42F-05325B3096D4}" srcId="{48EB8251-561E-4BBC-8F9B-1DE80A0B0FE0}" destId="{26C74958-9A8E-4DE5-8092-89019CEABB97}" srcOrd="0" destOrd="0" parTransId="{24285FDA-814B-484B-B1DE-383CFA5BB105}" sibTransId="{7203986A-A4EA-4DDB-9A95-F9813EA719E5}"/>
    <dgm:cxn modelId="{C97D3229-2115-450E-B42E-28620A7FB677}" type="presOf" srcId="{48EB8251-561E-4BBC-8F9B-1DE80A0B0FE0}" destId="{74929BA7-825C-4527-8C4D-BECA83BBB56B}" srcOrd="0" destOrd="3" presId="urn:microsoft.com/office/officeart/2005/8/layout/vList2"/>
    <dgm:cxn modelId="{80F89035-D610-400A-AD24-CD56BE8E88D4}" srcId="{48E9FE4C-C2D8-4A1D-8F90-900415FAC287}" destId="{FFD07CA4-82E0-4CEA-AAFA-7BC3FF4C64D4}" srcOrd="2" destOrd="0" parTransId="{D1AECBBB-5438-49DB-83C0-064DFD124F29}" sibTransId="{B032FC70-8B5B-4DEC-BBCE-3EEA4E11F16D}"/>
    <dgm:cxn modelId="{03338D4A-A873-4E37-BB38-0E72B0A9AD66}" type="presOf" srcId="{FFD07CA4-82E0-4CEA-AAFA-7BC3FF4C64D4}" destId="{74929BA7-825C-4527-8C4D-BECA83BBB56B}" srcOrd="0" destOrd="2" presId="urn:microsoft.com/office/officeart/2005/8/layout/vList2"/>
    <dgm:cxn modelId="{86BA1A73-A711-47C4-94CF-6A976FBEA0C2}" type="presOf" srcId="{B8FFB604-9516-40FD-B838-9A782E06C2C6}" destId="{74929BA7-825C-4527-8C4D-BECA83BBB56B}" srcOrd="0" destOrd="6" presId="urn:microsoft.com/office/officeart/2005/8/layout/vList2"/>
    <dgm:cxn modelId="{DBE19F7A-9ECF-4B36-87D5-9A505FFB3AE6}" srcId="{48E9FE4C-C2D8-4A1D-8F90-900415FAC287}" destId="{B38CC87D-4648-4D76-8D23-2A889D9A3066}" srcOrd="1" destOrd="0" parTransId="{922B95DF-5F33-4207-AB84-BA99682551EF}" sibTransId="{4D8B067F-D129-4486-92ED-C6874DD2BDF2}"/>
    <dgm:cxn modelId="{61550A96-E39E-43BE-B7FC-762D6A7D199C}" type="presOf" srcId="{16A0085B-6B40-44D8-A770-F4656ECBA93B}" destId="{B3915394-D794-4918-909A-ABC603F3A0A9}" srcOrd="0" destOrd="0" presId="urn:microsoft.com/office/officeart/2005/8/layout/vList2"/>
    <dgm:cxn modelId="{23B42398-09AE-47A2-B0BC-7BD11D01DCEC}" type="presOf" srcId="{192DFE17-E813-4D70-8058-FF7459211025}" destId="{74929BA7-825C-4527-8C4D-BECA83BBB56B}" srcOrd="0" destOrd="0" presId="urn:microsoft.com/office/officeart/2005/8/layout/vList2"/>
    <dgm:cxn modelId="{B53A199A-2C30-4806-A2B9-A9FB61EA2858}" type="presOf" srcId="{D53F53C6-B216-4F0A-803A-2042C4533EEC}" destId="{74929BA7-825C-4527-8C4D-BECA83BBB56B}" srcOrd="0" destOrd="5" presId="urn:microsoft.com/office/officeart/2005/8/layout/vList2"/>
    <dgm:cxn modelId="{DB4DF49C-A640-442B-B90B-701179054703}" srcId="{48E9FE4C-C2D8-4A1D-8F90-900415FAC287}" destId="{1BB992C9-C198-4A89-BC36-76E165BF8ABA}" srcOrd="4" destOrd="0" parTransId="{C8AE9619-34BA-49FC-91A2-27FA6361F5BF}" sibTransId="{29B50C76-43F3-411B-A908-FAD0D98E70BA}"/>
    <dgm:cxn modelId="{45FA64CC-738C-462B-84F2-8E99CB68C642}" srcId="{48E9FE4C-C2D8-4A1D-8F90-900415FAC287}" destId="{48EB8251-561E-4BBC-8F9B-1DE80A0B0FE0}" srcOrd="3" destOrd="0" parTransId="{B9CFE972-CEBB-4DAE-AD09-7AFC642848DB}" sibTransId="{E9A202CC-03E5-47AE-8260-67D9B64EBC94}"/>
    <dgm:cxn modelId="{CA5C9FD4-77C0-41D9-9DA4-01C295272F6B}" srcId="{48EB8251-561E-4BBC-8F9B-1DE80A0B0FE0}" destId="{D53F53C6-B216-4F0A-803A-2042C4533EEC}" srcOrd="1" destOrd="0" parTransId="{A7F102E3-0F0B-4878-A6BB-8E94D9CADE45}" sibTransId="{787D9FFC-1D1E-4ABC-A4B3-AFCE77296231}"/>
    <dgm:cxn modelId="{DC7D80ED-F7BA-4813-86C7-0F015088A24D}" srcId="{48EB8251-561E-4BBC-8F9B-1DE80A0B0FE0}" destId="{73604751-1BA2-4C04-8465-35628B5F0A7F}" srcOrd="3" destOrd="0" parTransId="{7B149166-D284-4F4D-9DA4-FA4307A2714D}" sibTransId="{2D2A5E1E-95E4-4C5E-86AC-8B178AF204D9}"/>
    <dgm:cxn modelId="{CFECB4ED-3D1F-4D4E-B3DE-737F6DF1D704}" type="presOf" srcId="{73604751-1BA2-4C04-8465-35628B5F0A7F}" destId="{74929BA7-825C-4527-8C4D-BECA83BBB56B}" srcOrd="0" destOrd="7" presId="urn:microsoft.com/office/officeart/2005/8/layout/vList2"/>
    <dgm:cxn modelId="{BDDD86F3-5284-49BA-8B2D-3F90750AB79C}" srcId="{48EB8251-561E-4BBC-8F9B-1DE80A0B0FE0}" destId="{B8FFB604-9516-40FD-B838-9A782E06C2C6}" srcOrd="2" destOrd="0" parTransId="{8DBD52F1-442B-4522-96F9-8459FC564B6E}" sibTransId="{F442A8B3-0B57-4328-8608-88A6033666E9}"/>
    <dgm:cxn modelId="{B8855FFB-3698-454C-B45B-801F99D77CB1}" srcId="{48E9FE4C-C2D8-4A1D-8F90-900415FAC287}" destId="{192DFE17-E813-4D70-8058-FF7459211025}" srcOrd="0" destOrd="0" parTransId="{2C3B4817-6AD5-4226-A52D-D50066AA7011}" sibTransId="{A1D65E45-FDCA-4E26-9F34-523FBB025870}"/>
    <dgm:cxn modelId="{F44DF19E-52D0-4868-A3D6-F761E4F8FDC5}" type="presParOf" srcId="{B3915394-D794-4918-909A-ABC603F3A0A9}" destId="{2B652E52-3A30-4136-BD3C-5D5F95F7627A}" srcOrd="0" destOrd="0" presId="urn:microsoft.com/office/officeart/2005/8/layout/vList2"/>
    <dgm:cxn modelId="{90D5D582-6CD7-4F02-A5FD-295409ECAEB7}" type="presParOf" srcId="{B3915394-D794-4918-909A-ABC603F3A0A9}" destId="{74929BA7-825C-4527-8C4D-BECA83BBB56B}"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034AFA-67F5-45AB-82E4-7AD82BB59DCC}">
      <dsp:nvSpPr>
        <dsp:cNvPr id="0" name=""/>
        <dsp:cNvSpPr/>
      </dsp:nvSpPr>
      <dsp:spPr>
        <a:xfrm>
          <a:off x="7780" y="2658664"/>
          <a:ext cx="1138160" cy="1138160"/>
        </a:xfrm>
        <a:prstGeom prst="donut">
          <a:avLst>
            <a:gd name="adj" fmla="val 2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6D924810-46AA-4AFD-9475-DA1D47D790B9}">
      <dsp:nvSpPr>
        <dsp:cNvPr id="0" name=""/>
        <dsp:cNvSpPr/>
      </dsp:nvSpPr>
      <dsp:spPr>
        <a:xfrm rot="17700000">
          <a:off x="224532" y="1648695"/>
          <a:ext cx="1414859" cy="681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0" rIns="0" bIns="0" numCol="1" spcCol="1270" anchor="ctr" anchorCtr="0">
          <a:noAutofit/>
        </a:bodyPr>
        <a:lstStyle/>
        <a:p>
          <a:pPr marL="0" lvl="0" indent="0" algn="ctr" defTabSz="800100">
            <a:lnSpc>
              <a:spcPct val="90000"/>
            </a:lnSpc>
            <a:spcBef>
              <a:spcPct val="0"/>
            </a:spcBef>
            <a:spcAft>
              <a:spcPct val="35000"/>
            </a:spcAft>
            <a:buNone/>
          </a:pPr>
          <a:r>
            <a:rPr lang="pt-BR" sz="1800" kern="1200" dirty="0">
              <a:latin typeface="+mj-lt"/>
            </a:rPr>
            <a:t>Patrimonialista</a:t>
          </a:r>
        </a:p>
      </dsp:txBody>
      <dsp:txXfrm>
        <a:off x="224532" y="1648695"/>
        <a:ext cx="1414859" cy="681853"/>
      </dsp:txXfrm>
    </dsp:sp>
    <dsp:sp modelId="{D0DB544E-65BB-4008-9EB6-9174902AF0A1}">
      <dsp:nvSpPr>
        <dsp:cNvPr id="0" name=""/>
        <dsp:cNvSpPr/>
      </dsp:nvSpPr>
      <dsp:spPr>
        <a:xfrm>
          <a:off x="1231761" y="2658664"/>
          <a:ext cx="1138160" cy="1138160"/>
        </a:xfrm>
        <a:prstGeom prst="donut">
          <a:avLst>
            <a:gd name="adj" fmla="val 2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251894EA-6F38-4B2A-98CB-14F9376AB8A4}">
      <dsp:nvSpPr>
        <dsp:cNvPr id="0" name=""/>
        <dsp:cNvSpPr/>
      </dsp:nvSpPr>
      <dsp:spPr>
        <a:xfrm rot="17700000">
          <a:off x="1513310" y="1714372"/>
          <a:ext cx="1414859" cy="681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0" rIns="0" bIns="0" numCol="1" spcCol="1270" anchor="ctr" anchorCtr="0">
          <a:noAutofit/>
        </a:bodyPr>
        <a:lstStyle/>
        <a:p>
          <a:pPr marL="0" lvl="0" indent="0" algn="ctr" defTabSz="889000">
            <a:lnSpc>
              <a:spcPct val="90000"/>
            </a:lnSpc>
            <a:spcBef>
              <a:spcPct val="0"/>
            </a:spcBef>
            <a:spcAft>
              <a:spcPct val="35000"/>
            </a:spcAft>
            <a:buNone/>
          </a:pPr>
          <a:r>
            <a:rPr lang="pt-BR" sz="2000" kern="1200" dirty="0">
              <a:latin typeface="+mj-lt"/>
            </a:rPr>
            <a:t>Burocrático</a:t>
          </a:r>
        </a:p>
      </dsp:txBody>
      <dsp:txXfrm>
        <a:off x="1513310" y="1714372"/>
        <a:ext cx="1414859" cy="681853"/>
      </dsp:txXfrm>
    </dsp:sp>
    <dsp:sp modelId="{B491BD0B-F275-4892-BBB5-A7850A02DDEA}">
      <dsp:nvSpPr>
        <dsp:cNvPr id="0" name=""/>
        <dsp:cNvSpPr/>
      </dsp:nvSpPr>
      <dsp:spPr>
        <a:xfrm>
          <a:off x="2455652" y="2932355"/>
          <a:ext cx="590777" cy="590777"/>
        </a:xfrm>
        <a:prstGeom prst="ellipse">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C1CECFEB-F988-499D-8DAE-719C1FED1635}">
      <dsp:nvSpPr>
        <dsp:cNvPr id="0" name=""/>
        <dsp:cNvSpPr/>
      </dsp:nvSpPr>
      <dsp:spPr>
        <a:xfrm rot="17700000">
          <a:off x="1680407" y="3924985"/>
          <a:ext cx="1223920" cy="590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640" bIns="0" numCol="1" spcCol="1270" anchor="ctr" anchorCtr="0">
          <a:noAutofit/>
        </a:bodyPr>
        <a:lstStyle/>
        <a:p>
          <a:pPr marL="0" lvl="0" indent="0" algn="ctr" defTabSz="711200">
            <a:lnSpc>
              <a:spcPct val="90000"/>
            </a:lnSpc>
            <a:spcBef>
              <a:spcPct val="0"/>
            </a:spcBef>
            <a:spcAft>
              <a:spcPct val="35000"/>
            </a:spcAft>
            <a:buNone/>
          </a:pPr>
          <a:r>
            <a:rPr lang="pt-BR" sz="1600" kern="1200" dirty="0">
              <a:latin typeface="Calibri Light" panose="020F0302020204030204" pitchFamily="34" charset="0"/>
              <a:cs typeface="Calibri Light" panose="020F0302020204030204" pitchFamily="34" charset="0"/>
            </a:rPr>
            <a:t>Código de Ética </a:t>
          </a:r>
        </a:p>
      </dsp:txBody>
      <dsp:txXfrm>
        <a:off x="1680407" y="3924985"/>
        <a:ext cx="1223920" cy="590128"/>
      </dsp:txXfrm>
    </dsp:sp>
    <dsp:sp modelId="{62978551-A9A6-4677-8BBC-149183A69DF2}">
      <dsp:nvSpPr>
        <dsp:cNvPr id="0" name=""/>
        <dsp:cNvSpPr/>
      </dsp:nvSpPr>
      <dsp:spPr>
        <a:xfrm rot="17700000">
          <a:off x="2522204" y="2110735"/>
          <a:ext cx="1223920" cy="590128"/>
        </a:xfrm>
        <a:prstGeom prst="rect">
          <a:avLst/>
        </a:prstGeom>
        <a:noFill/>
        <a:ln>
          <a:noFill/>
        </a:ln>
        <a:effectLst/>
      </dsp:spPr>
      <dsp:style>
        <a:lnRef idx="0">
          <a:scrgbClr r="0" g="0" b="0"/>
        </a:lnRef>
        <a:fillRef idx="0">
          <a:scrgbClr r="0" g="0" b="0"/>
        </a:fillRef>
        <a:effectRef idx="0">
          <a:scrgbClr r="0" g="0" b="0"/>
        </a:effectRef>
        <a:fontRef idx="minor"/>
      </dsp:style>
    </dsp:sp>
    <dsp:sp modelId="{AF289B1D-E0C3-480E-A936-5A2771235CAB}">
      <dsp:nvSpPr>
        <dsp:cNvPr id="0" name=""/>
        <dsp:cNvSpPr/>
      </dsp:nvSpPr>
      <dsp:spPr>
        <a:xfrm>
          <a:off x="3132069" y="2932355"/>
          <a:ext cx="590777" cy="590777"/>
        </a:xfrm>
        <a:prstGeom prst="ellipse">
          <a:avLst/>
        </a:prstGeom>
        <a:solidFill>
          <a:schemeClr val="accent5">
            <a:hueOff val="-844818"/>
            <a:satOff val="-2177"/>
            <a:lumOff val="-147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1E65FE7E-6FB7-42CC-B249-BBAA0CAB13C2}">
      <dsp:nvSpPr>
        <dsp:cNvPr id="0" name=""/>
        <dsp:cNvSpPr/>
      </dsp:nvSpPr>
      <dsp:spPr>
        <a:xfrm rot="17700000">
          <a:off x="2637195" y="4322797"/>
          <a:ext cx="1223920" cy="590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640" bIns="0" numCol="1" spcCol="1270" anchor="ctr" anchorCtr="0">
          <a:noAutofit/>
        </a:bodyPr>
        <a:lstStyle/>
        <a:p>
          <a:pPr marL="0" lvl="0" indent="0" algn="r" defTabSz="711200">
            <a:lnSpc>
              <a:spcPct val="90000"/>
            </a:lnSpc>
            <a:spcBef>
              <a:spcPct val="0"/>
            </a:spcBef>
            <a:spcAft>
              <a:spcPct val="35000"/>
            </a:spcAft>
            <a:buNone/>
          </a:pPr>
          <a:r>
            <a:rPr lang="pt-BR" sz="1600" b="1" kern="1200" dirty="0">
              <a:solidFill>
                <a:srgbClr val="FF0000"/>
              </a:solidFill>
              <a:latin typeface="Calibri Light" panose="020F0302020204030204" pitchFamily="34" charset="0"/>
              <a:cs typeface="Calibri Light" panose="020F0302020204030204" pitchFamily="34" charset="0"/>
            </a:rPr>
            <a:t>Ética no serviço Público </a:t>
          </a:r>
          <a:r>
            <a:rPr lang="pt-BR" sz="1600" kern="1200" dirty="0">
              <a:latin typeface="Calibri Light" panose="020F0302020204030204" pitchFamily="34" charset="0"/>
              <a:cs typeface="Calibri Light" panose="020F0302020204030204" pitchFamily="34" charset="0"/>
            </a:rPr>
            <a:t>- OCDE (controle, orientação e gestão) </a:t>
          </a:r>
        </a:p>
      </dsp:txBody>
      <dsp:txXfrm>
        <a:off x="2637195" y="4322797"/>
        <a:ext cx="1223920" cy="590128"/>
      </dsp:txXfrm>
    </dsp:sp>
    <dsp:sp modelId="{58C35EA2-1295-4F68-B47E-41EFCA35E5DA}">
      <dsp:nvSpPr>
        <dsp:cNvPr id="0" name=""/>
        <dsp:cNvSpPr/>
      </dsp:nvSpPr>
      <dsp:spPr>
        <a:xfrm rot="17700000">
          <a:off x="3198621" y="2110735"/>
          <a:ext cx="1223920" cy="590128"/>
        </a:xfrm>
        <a:prstGeom prst="rect">
          <a:avLst/>
        </a:prstGeom>
        <a:noFill/>
        <a:ln>
          <a:noFill/>
        </a:ln>
        <a:effectLst/>
      </dsp:spPr>
      <dsp:style>
        <a:lnRef idx="0">
          <a:scrgbClr r="0" g="0" b="0"/>
        </a:lnRef>
        <a:fillRef idx="0">
          <a:scrgbClr r="0" g="0" b="0"/>
        </a:fillRef>
        <a:effectRef idx="0">
          <a:scrgbClr r="0" g="0" b="0"/>
        </a:effectRef>
        <a:fontRef idx="minor"/>
      </dsp:style>
    </dsp:sp>
    <dsp:sp modelId="{1FA51105-8398-43C9-9E90-EB65BAFE47E8}">
      <dsp:nvSpPr>
        <dsp:cNvPr id="0" name=""/>
        <dsp:cNvSpPr/>
      </dsp:nvSpPr>
      <dsp:spPr>
        <a:xfrm>
          <a:off x="3808577" y="2658664"/>
          <a:ext cx="1138160" cy="1138160"/>
        </a:xfrm>
        <a:prstGeom prst="donut">
          <a:avLst>
            <a:gd name="adj" fmla="val 2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75A3CC4B-1A37-4F14-BB96-B579489BEB9D}">
      <dsp:nvSpPr>
        <dsp:cNvPr id="0" name=""/>
        <dsp:cNvSpPr/>
      </dsp:nvSpPr>
      <dsp:spPr>
        <a:xfrm rot="17700000">
          <a:off x="3983806" y="1663316"/>
          <a:ext cx="1414859" cy="681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0" rIns="0" bIns="0" numCol="1" spcCol="1270" anchor="ctr" anchorCtr="0">
          <a:noAutofit/>
        </a:bodyPr>
        <a:lstStyle/>
        <a:p>
          <a:pPr marL="0" lvl="0" indent="0" algn="ctr" defTabSz="889000">
            <a:lnSpc>
              <a:spcPct val="90000"/>
            </a:lnSpc>
            <a:spcBef>
              <a:spcPct val="0"/>
            </a:spcBef>
            <a:spcAft>
              <a:spcPct val="35000"/>
            </a:spcAft>
            <a:buNone/>
          </a:pPr>
          <a:r>
            <a:rPr lang="pt-BR" sz="2000" kern="1200" dirty="0">
              <a:latin typeface="+mj-lt"/>
            </a:rPr>
            <a:t>Eficiência</a:t>
          </a:r>
        </a:p>
        <a:p>
          <a:pPr marL="0" lvl="0" indent="0" algn="ctr" defTabSz="889000">
            <a:lnSpc>
              <a:spcPct val="90000"/>
            </a:lnSpc>
            <a:spcBef>
              <a:spcPct val="0"/>
            </a:spcBef>
            <a:spcAft>
              <a:spcPct val="35000"/>
            </a:spcAft>
            <a:buNone/>
          </a:pPr>
          <a:r>
            <a:rPr lang="pt-BR" sz="1800" kern="1200" dirty="0">
              <a:latin typeface="+mj-lt"/>
            </a:rPr>
            <a:t>EC 19/1999</a:t>
          </a:r>
        </a:p>
      </dsp:txBody>
      <dsp:txXfrm>
        <a:off x="3983806" y="1663316"/>
        <a:ext cx="1414859" cy="681853"/>
      </dsp:txXfrm>
    </dsp:sp>
    <dsp:sp modelId="{5A9B5C3F-A9EE-4BA5-8033-BF900168AD30}">
      <dsp:nvSpPr>
        <dsp:cNvPr id="0" name=""/>
        <dsp:cNvSpPr/>
      </dsp:nvSpPr>
      <dsp:spPr>
        <a:xfrm>
          <a:off x="5032467" y="2932355"/>
          <a:ext cx="590777" cy="590777"/>
        </a:xfrm>
        <a:prstGeom prst="ellipse">
          <a:avLst/>
        </a:prstGeom>
        <a:solidFill>
          <a:schemeClr val="accent5">
            <a:hueOff val="-1689636"/>
            <a:satOff val="-4355"/>
            <a:lumOff val="-294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EC6E23CC-B3C2-4015-B4E2-4967C1252DC4}">
      <dsp:nvSpPr>
        <dsp:cNvPr id="0" name=""/>
        <dsp:cNvSpPr/>
      </dsp:nvSpPr>
      <dsp:spPr>
        <a:xfrm rot="17700000">
          <a:off x="4216348" y="4088240"/>
          <a:ext cx="1223920" cy="590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640" bIns="0" numCol="1" spcCol="1270" anchor="ctr" anchorCtr="0">
          <a:noAutofit/>
        </a:bodyPr>
        <a:lstStyle/>
        <a:p>
          <a:pPr marL="0" lvl="0" indent="0" algn="r" defTabSz="711200">
            <a:lnSpc>
              <a:spcPct val="90000"/>
            </a:lnSpc>
            <a:spcBef>
              <a:spcPct val="0"/>
            </a:spcBef>
            <a:spcAft>
              <a:spcPct val="35000"/>
            </a:spcAft>
            <a:buNone/>
          </a:pPr>
          <a:r>
            <a:rPr lang="pt-BR" sz="1600" b="1" kern="1200" dirty="0">
              <a:solidFill>
                <a:srgbClr val="FF0000"/>
              </a:solidFill>
              <a:latin typeface="Calibri Light" panose="020F0302020204030204" pitchFamily="34" charset="0"/>
              <a:cs typeface="Calibri Light" panose="020F0302020204030204" pitchFamily="34" charset="0"/>
            </a:rPr>
            <a:t>Marcos de Integridade </a:t>
          </a:r>
          <a:r>
            <a:rPr lang="pt-BR" sz="1600" kern="1200" dirty="0">
              <a:latin typeface="Calibri Light" panose="020F0302020204030204" pitchFamily="34" charset="0"/>
              <a:cs typeface="Calibri Light" panose="020F0302020204030204" pitchFamily="34" charset="0"/>
            </a:rPr>
            <a:t>(OCDE)</a:t>
          </a:r>
        </a:p>
      </dsp:txBody>
      <dsp:txXfrm>
        <a:off x="4216348" y="4088240"/>
        <a:ext cx="1223920" cy="590128"/>
      </dsp:txXfrm>
    </dsp:sp>
    <dsp:sp modelId="{24234BFF-F679-41FB-BE62-8C097459558B}">
      <dsp:nvSpPr>
        <dsp:cNvPr id="0" name=""/>
        <dsp:cNvSpPr/>
      </dsp:nvSpPr>
      <dsp:spPr>
        <a:xfrm rot="17700000">
          <a:off x="5099019" y="2110735"/>
          <a:ext cx="1223920" cy="590128"/>
        </a:xfrm>
        <a:prstGeom prst="rect">
          <a:avLst/>
        </a:prstGeom>
        <a:noFill/>
        <a:ln>
          <a:noFill/>
        </a:ln>
        <a:effectLst/>
      </dsp:spPr>
      <dsp:style>
        <a:lnRef idx="0">
          <a:scrgbClr r="0" g="0" b="0"/>
        </a:lnRef>
        <a:fillRef idx="0">
          <a:scrgbClr r="0" g="0" b="0"/>
        </a:fillRef>
        <a:effectRef idx="0">
          <a:scrgbClr r="0" g="0" b="0"/>
        </a:effectRef>
        <a:fontRef idx="minor"/>
      </dsp:style>
    </dsp:sp>
    <dsp:sp modelId="{E75C5276-7B9A-4131-830C-4152DFBDC130}">
      <dsp:nvSpPr>
        <dsp:cNvPr id="0" name=""/>
        <dsp:cNvSpPr/>
      </dsp:nvSpPr>
      <dsp:spPr>
        <a:xfrm>
          <a:off x="5708884" y="2932355"/>
          <a:ext cx="590777" cy="590777"/>
        </a:xfrm>
        <a:prstGeom prst="ellipse">
          <a:avLst/>
        </a:prstGeom>
        <a:solidFill>
          <a:schemeClr val="accent5">
            <a:hueOff val="-2534453"/>
            <a:satOff val="-6532"/>
            <a:lumOff val="-441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72BCF0ED-8943-477F-89D7-F4EDC87893C0}">
      <dsp:nvSpPr>
        <dsp:cNvPr id="0" name=""/>
        <dsp:cNvSpPr/>
      </dsp:nvSpPr>
      <dsp:spPr>
        <a:xfrm rot="17700000">
          <a:off x="4885011" y="4113171"/>
          <a:ext cx="1223920" cy="590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640" bIns="0" numCol="1" spcCol="1270" anchor="ctr" anchorCtr="0">
          <a:noAutofit/>
        </a:bodyPr>
        <a:lstStyle/>
        <a:p>
          <a:pPr marL="0" lvl="0" indent="0" algn="r" defTabSz="711200">
            <a:lnSpc>
              <a:spcPct val="90000"/>
            </a:lnSpc>
            <a:spcBef>
              <a:spcPct val="0"/>
            </a:spcBef>
            <a:spcAft>
              <a:spcPct val="35000"/>
            </a:spcAft>
            <a:buNone/>
          </a:pPr>
          <a:r>
            <a:rPr lang="pt-BR" sz="1600" kern="1200" dirty="0">
              <a:latin typeface="Calibri Light" panose="020F0302020204030204" pitchFamily="34" charset="0"/>
              <a:cs typeface="Calibri Light" panose="020F0302020204030204" pitchFamily="34" charset="0"/>
            </a:rPr>
            <a:t>Decreto Nepotismo</a:t>
          </a:r>
        </a:p>
      </dsp:txBody>
      <dsp:txXfrm>
        <a:off x="4885011" y="4113171"/>
        <a:ext cx="1223920" cy="590128"/>
      </dsp:txXfrm>
    </dsp:sp>
    <dsp:sp modelId="{6185FE6E-BCBD-4550-A2EE-EB71AB63084D}">
      <dsp:nvSpPr>
        <dsp:cNvPr id="0" name=""/>
        <dsp:cNvSpPr/>
      </dsp:nvSpPr>
      <dsp:spPr>
        <a:xfrm rot="17700000">
          <a:off x="5775436" y="2110735"/>
          <a:ext cx="1223920" cy="590128"/>
        </a:xfrm>
        <a:prstGeom prst="rect">
          <a:avLst/>
        </a:prstGeom>
        <a:noFill/>
        <a:ln>
          <a:noFill/>
        </a:ln>
        <a:effectLst/>
      </dsp:spPr>
      <dsp:style>
        <a:lnRef idx="0">
          <a:scrgbClr r="0" g="0" b="0"/>
        </a:lnRef>
        <a:fillRef idx="0">
          <a:scrgbClr r="0" g="0" b="0"/>
        </a:fillRef>
        <a:effectRef idx="0">
          <a:scrgbClr r="0" g="0" b="0"/>
        </a:effectRef>
        <a:fontRef idx="minor"/>
      </dsp:style>
    </dsp:sp>
    <dsp:sp modelId="{FCC2A7D2-DFA3-4462-A866-C8A1CE36D370}">
      <dsp:nvSpPr>
        <dsp:cNvPr id="0" name=""/>
        <dsp:cNvSpPr/>
      </dsp:nvSpPr>
      <dsp:spPr>
        <a:xfrm>
          <a:off x="6385301" y="2932355"/>
          <a:ext cx="590777" cy="590777"/>
        </a:xfrm>
        <a:prstGeom prst="ellipse">
          <a:avLst/>
        </a:prstGeom>
        <a:solidFill>
          <a:schemeClr val="accent5">
            <a:hueOff val="-3379271"/>
            <a:satOff val="-8710"/>
            <a:lumOff val="-588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748EB91E-63DB-450E-BD59-EFBDE944B28E}">
      <dsp:nvSpPr>
        <dsp:cNvPr id="0" name=""/>
        <dsp:cNvSpPr/>
      </dsp:nvSpPr>
      <dsp:spPr>
        <a:xfrm rot="17700000">
          <a:off x="5673896" y="4198413"/>
          <a:ext cx="1223920" cy="590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640" bIns="0" numCol="1" spcCol="1270" anchor="ctr" anchorCtr="0">
          <a:noAutofit/>
        </a:bodyPr>
        <a:lstStyle/>
        <a:p>
          <a:pPr marL="0" lvl="0" indent="0" algn="r" defTabSz="711200">
            <a:lnSpc>
              <a:spcPct val="90000"/>
            </a:lnSpc>
            <a:spcBef>
              <a:spcPct val="0"/>
            </a:spcBef>
            <a:spcAft>
              <a:spcPct val="35000"/>
            </a:spcAft>
            <a:buNone/>
          </a:pPr>
          <a:r>
            <a:rPr lang="pt-BR" sz="1600" b="1" kern="1200" dirty="0">
              <a:solidFill>
                <a:srgbClr val="FF0000"/>
              </a:solidFill>
              <a:latin typeface="Calibri Light" panose="020F0302020204030204" pitchFamily="34" charset="0"/>
              <a:cs typeface="Calibri Light" panose="020F0302020204030204" pitchFamily="34" charset="0"/>
            </a:rPr>
            <a:t>Avaliação Sistema Integridade Brasil</a:t>
          </a:r>
          <a:r>
            <a:rPr lang="pt-BR" sz="1600" kern="1200" dirty="0">
              <a:latin typeface="Calibri Light" panose="020F0302020204030204" pitchFamily="34" charset="0"/>
              <a:cs typeface="Calibri Light" panose="020F0302020204030204" pitchFamily="34" charset="0"/>
            </a:rPr>
            <a:t> (OCDE)</a:t>
          </a:r>
        </a:p>
      </dsp:txBody>
      <dsp:txXfrm>
        <a:off x="5673896" y="4198413"/>
        <a:ext cx="1223920" cy="590128"/>
      </dsp:txXfrm>
    </dsp:sp>
    <dsp:sp modelId="{40841C73-A0F3-4CCC-91F0-8CE6615F6039}">
      <dsp:nvSpPr>
        <dsp:cNvPr id="0" name=""/>
        <dsp:cNvSpPr/>
      </dsp:nvSpPr>
      <dsp:spPr>
        <a:xfrm rot="17700000">
          <a:off x="6451853" y="2110735"/>
          <a:ext cx="1223920" cy="590128"/>
        </a:xfrm>
        <a:prstGeom prst="rect">
          <a:avLst/>
        </a:prstGeom>
        <a:noFill/>
        <a:ln>
          <a:noFill/>
        </a:ln>
        <a:effectLst/>
      </dsp:spPr>
      <dsp:style>
        <a:lnRef idx="0">
          <a:scrgbClr r="0" g="0" b="0"/>
        </a:lnRef>
        <a:fillRef idx="0">
          <a:scrgbClr r="0" g="0" b="0"/>
        </a:fillRef>
        <a:effectRef idx="0">
          <a:scrgbClr r="0" g="0" b="0"/>
        </a:effectRef>
        <a:fontRef idx="minor"/>
      </dsp:style>
    </dsp:sp>
    <dsp:sp modelId="{AB7B9C8A-01E9-4CE1-A96C-2A8ACA986913}">
      <dsp:nvSpPr>
        <dsp:cNvPr id="0" name=""/>
        <dsp:cNvSpPr/>
      </dsp:nvSpPr>
      <dsp:spPr>
        <a:xfrm>
          <a:off x="7061718" y="2932355"/>
          <a:ext cx="590777" cy="590777"/>
        </a:xfrm>
        <a:prstGeom prst="ellipse">
          <a:avLst/>
        </a:prstGeom>
        <a:solidFill>
          <a:schemeClr val="accent5">
            <a:hueOff val="-4224089"/>
            <a:satOff val="-10887"/>
            <a:lumOff val="-735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4CC332BB-4D5C-4CB3-B13C-5C28AF778A1A}">
      <dsp:nvSpPr>
        <dsp:cNvPr id="0" name=""/>
        <dsp:cNvSpPr/>
      </dsp:nvSpPr>
      <dsp:spPr>
        <a:xfrm rot="17700000">
          <a:off x="6535481" y="4226509"/>
          <a:ext cx="1223920" cy="590128"/>
        </a:xfrm>
        <a:prstGeom prst="roundRect">
          <a:avLst/>
        </a:prstGeom>
        <a:solidFill>
          <a:schemeClr val="accent6">
            <a:lumMod val="40000"/>
            <a:lumOff val="6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40640" bIns="0" numCol="1" spcCol="1270" anchor="ctr" anchorCtr="0">
          <a:noAutofit/>
        </a:bodyPr>
        <a:lstStyle/>
        <a:p>
          <a:pPr marL="0" lvl="0" indent="0" algn="ctr" defTabSz="711200">
            <a:lnSpc>
              <a:spcPct val="90000"/>
            </a:lnSpc>
            <a:spcBef>
              <a:spcPct val="0"/>
            </a:spcBef>
            <a:spcAft>
              <a:spcPct val="35000"/>
            </a:spcAft>
            <a:buNone/>
          </a:pPr>
          <a:r>
            <a:rPr lang="pt-BR" sz="1600" kern="1200" dirty="0">
              <a:latin typeface="Calibri Light" panose="020F0302020204030204" pitchFamily="34" charset="0"/>
              <a:cs typeface="Calibri Light" panose="020F0302020204030204" pitchFamily="34" charset="0"/>
            </a:rPr>
            <a:t>Lei Conflito de Interesses</a:t>
          </a:r>
        </a:p>
      </dsp:txBody>
      <dsp:txXfrm>
        <a:off x="6564289" y="4255317"/>
        <a:ext cx="1166304" cy="532512"/>
      </dsp:txXfrm>
    </dsp:sp>
    <dsp:sp modelId="{79859D88-C25C-42B2-B913-0B5DC0A007BC}">
      <dsp:nvSpPr>
        <dsp:cNvPr id="0" name=""/>
        <dsp:cNvSpPr/>
      </dsp:nvSpPr>
      <dsp:spPr>
        <a:xfrm rot="17700000">
          <a:off x="7128269" y="2110735"/>
          <a:ext cx="1223920" cy="590128"/>
        </a:xfrm>
        <a:prstGeom prst="rect">
          <a:avLst/>
        </a:prstGeom>
        <a:noFill/>
        <a:ln>
          <a:noFill/>
        </a:ln>
        <a:effectLst/>
      </dsp:spPr>
      <dsp:style>
        <a:lnRef idx="0">
          <a:scrgbClr r="0" g="0" b="0"/>
        </a:lnRef>
        <a:fillRef idx="0">
          <a:scrgbClr r="0" g="0" b="0"/>
        </a:fillRef>
        <a:effectRef idx="0">
          <a:scrgbClr r="0" g="0" b="0"/>
        </a:effectRef>
        <a:fontRef idx="minor"/>
      </dsp:style>
    </dsp:sp>
    <dsp:sp modelId="{A1A75783-707B-4C8B-B04E-F25D995DB3B1}">
      <dsp:nvSpPr>
        <dsp:cNvPr id="0" name=""/>
        <dsp:cNvSpPr/>
      </dsp:nvSpPr>
      <dsp:spPr>
        <a:xfrm>
          <a:off x="7738225" y="2658664"/>
          <a:ext cx="1138160" cy="1138160"/>
        </a:xfrm>
        <a:prstGeom prst="donut">
          <a:avLst>
            <a:gd name="adj" fmla="val 2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C89E305A-84DD-4FF0-BAA7-686D29F252AF}">
      <dsp:nvSpPr>
        <dsp:cNvPr id="0" name=""/>
        <dsp:cNvSpPr/>
      </dsp:nvSpPr>
      <dsp:spPr>
        <a:xfrm rot="17700000">
          <a:off x="7921637" y="1663316"/>
          <a:ext cx="1414859" cy="681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0" rIns="0" bIns="0" numCol="1" spcCol="1270" anchor="ctr" anchorCtr="0">
          <a:noAutofit/>
        </a:bodyPr>
        <a:lstStyle/>
        <a:p>
          <a:pPr marL="0" lvl="0" indent="0" algn="ctr" defTabSz="889000">
            <a:lnSpc>
              <a:spcPct val="90000"/>
            </a:lnSpc>
            <a:spcBef>
              <a:spcPct val="0"/>
            </a:spcBef>
            <a:spcAft>
              <a:spcPct val="35000"/>
            </a:spcAft>
            <a:buNone/>
          </a:pPr>
          <a:r>
            <a:rPr lang="pt-BR" sz="2000" kern="1200" dirty="0">
              <a:latin typeface="+mj-lt"/>
            </a:rPr>
            <a:t>Governança Pública </a:t>
          </a:r>
        </a:p>
        <a:p>
          <a:pPr marL="0" lvl="0" indent="0" algn="ctr" defTabSz="889000">
            <a:lnSpc>
              <a:spcPct val="90000"/>
            </a:lnSpc>
            <a:spcBef>
              <a:spcPct val="0"/>
            </a:spcBef>
            <a:spcAft>
              <a:spcPct val="35000"/>
            </a:spcAft>
            <a:buNone/>
          </a:pPr>
          <a:r>
            <a:rPr lang="pt-BR" sz="1800" kern="1200" dirty="0">
              <a:latin typeface="+mj-lt"/>
            </a:rPr>
            <a:t>(Dec. n. 9.203)</a:t>
          </a:r>
        </a:p>
      </dsp:txBody>
      <dsp:txXfrm>
        <a:off x="7921637" y="1663316"/>
        <a:ext cx="1414859" cy="681853"/>
      </dsp:txXfrm>
    </dsp:sp>
    <dsp:sp modelId="{ECE59BDE-DA27-4FD7-B190-48328DA8F683}">
      <dsp:nvSpPr>
        <dsp:cNvPr id="0" name=""/>
        <dsp:cNvSpPr/>
      </dsp:nvSpPr>
      <dsp:spPr>
        <a:xfrm>
          <a:off x="8962116" y="2932355"/>
          <a:ext cx="590777" cy="590777"/>
        </a:xfrm>
        <a:prstGeom prst="ellipse">
          <a:avLst/>
        </a:prstGeom>
        <a:solidFill>
          <a:schemeClr val="accent5">
            <a:hueOff val="-5068907"/>
            <a:satOff val="-13064"/>
            <a:lumOff val="-8824"/>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96F891B6-D04C-4CBC-A5C7-43476A9465DB}">
      <dsp:nvSpPr>
        <dsp:cNvPr id="0" name=""/>
        <dsp:cNvSpPr/>
      </dsp:nvSpPr>
      <dsp:spPr>
        <a:xfrm rot="17700000">
          <a:off x="7995695" y="4158129"/>
          <a:ext cx="1223920" cy="590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marL="0" lvl="0" indent="0" algn="ctr" defTabSz="666750">
            <a:lnSpc>
              <a:spcPct val="90000"/>
            </a:lnSpc>
            <a:spcBef>
              <a:spcPct val="0"/>
            </a:spcBef>
            <a:spcAft>
              <a:spcPct val="35000"/>
            </a:spcAft>
            <a:buNone/>
          </a:pPr>
          <a:r>
            <a:rPr lang="pt-BR" sz="1500" b="1" kern="1200" dirty="0">
              <a:solidFill>
                <a:srgbClr val="FF0000"/>
              </a:solidFill>
              <a:latin typeface="+mj-lt"/>
            </a:rPr>
            <a:t>Recomendação</a:t>
          </a:r>
          <a:r>
            <a:rPr lang="pt-BR" sz="1600" b="1" kern="1200" dirty="0">
              <a:solidFill>
                <a:srgbClr val="FF0000"/>
              </a:solidFill>
              <a:latin typeface="+mj-lt"/>
            </a:rPr>
            <a:t> Integridade Pública </a:t>
          </a:r>
          <a:r>
            <a:rPr lang="pt-BR" sz="1600" kern="1200" dirty="0">
              <a:latin typeface="+mj-lt"/>
            </a:rPr>
            <a:t>(OCDE)</a:t>
          </a:r>
        </a:p>
      </dsp:txBody>
      <dsp:txXfrm>
        <a:off x="7995695" y="4158129"/>
        <a:ext cx="1223920" cy="590128"/>
      </dsp:txXfrm>
    </dsp:sp>
    <dsp:sp modelId="{98AA0350-B2DE-4D21-9546-4F73C4540D1D}">
      <dsp:nvSpPr>
        <dsp:cNvPr id="0" name=""/>
        <dsp:cNvSpPr/>
      </dsp:nvSpPr>
      <dsp:spPr>
        <a:xfrm rot="17700000">
          <a:off x="9028668" y="2110735"/>
          <a:ext cx="1223920" cy="590128"/>
        </a:xfrm>
        <a:prstGeom prst="rect">
          <a:avLst/>
        </a:prstGeom>
        <a:noFill/>
        <a:ln>
          <a:noFill/>
        </a:ln>
        <a:effectLst/>
      </dsp:spPr>
      <dsp:style>
        <a:lnRef idx="0">
          <a:scrgbClr r="0" g="0" b="0"/>
        </a:lnRef>
        <a:fillRef idx="0">
          <a:scrgbClr r="0" g="0" b="0"/>
        </a:fillRef>
        <a:effectRef idx="0">
          <a:scrgbClr r="0" g="0" b="0"/>
        </a:effectRef>
        <a:fontRef idx="minor"/>
      </dsp:style>
    </dsp:sp>
    <dsp:sp modelId="{C77A5A4A-623C-4274-8490-613B6C5F2DDC}">
      <dsp:nvSpPr>
        <dsp:cNvPr id="0" name=""/>
        <dsp:cNvSpPr/>
      </dsp:nvSpPr>
      <dsp:spPr>
        <a:xfrm>
          <a:off x="9747023" y="2928574"/>
          <a:ext cx="590777" cy="590777"/>
        </a:xfrm>
        <a:prstGeom prst="ellipse">
          <a:avLst/>
        </a:prstGeom>
        <a:solidFill>
          <a:schemeClr val="accent5">
            <a:hueOff val="-5913725"/>
            <a:satOff val="-15242"/>
            <a:lumOff val="-10294"/>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E999428A-3AC0-4106-9E36-DA1EF8A34E72}">
      <dsp:nvSpPr>
        <dsp:cNvPr id="0" name=""/>
        <dsp:cNvSpPr/>
      </dsp:nvSpPr>
      <dsp:spPr>
        <a:xfrm rot="17700000">
          <a:off x="8890263" y="4241536"/>
          <a:ext cx="1223920" cy="590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640" bIns="0" numCol="1" spcCol="1270" anchor="ctr" anchorCtr="0">
          <a:noAutofit/>
        </a:bodyPr>
        <a:lstStyle/>
        <a:p>
          <a:pPr marL="0" lvl="0" indent="0" algn="r" defTabSz="711200">
            <a:lnSpc>
              <a:spcPct val="90000"/>
            </a:lnSpc>
            <a:spcBef>
              <a:spcPct val="0"/>
            </a:spcBef>
            <a:spcAft>
              <a:spcPct val="35000"/>
            </a:spcAft>
            <a:buNone/>
          </a:pPr>
          <a:r>
            <a:rPr lang="pt-BR" sz="1600" kern="1200" dirty="0">
              <a:latin typeface="+mj-lt"/>
            </a:rPr>
            <a:t>Manual de Conduta (Portaria/ME)</a:t>
          </a:r>
        </a:p>
      </dsp:txBody>
      <dsp:txXfrm>
        <a:off x="8890263" y="4241536"/>
        <a:ext cx="1223920" cy="590128"/>
      </dsp:txXfrm>
    </dsp:sp>
    <dsp:sp modelId="{9F9471FE-6C80-49C7-BCCF-BE4369F0551C}">
      <dsp:nvSpPr>
        <dsp:cNvPr id="0" name=""/>
        <dsp:cNvSpPr/>
      </dsp:nvSpPr>
      <dsp:spPr>
        <a:xfrm rot="17700000">
          <a:off x="9705085" y="2110735"/>
          <a:ext cx="1223920" cy="590128"/>
        </a:xfrm>
        <a:prstGeom prst="rect">
          <a:avLst/>
        </a:prstGeom>
        <a:noFill/>
        <a:ln>
          <a:noFill/>
        </a:ln>
        <a:effectLst/>
      </dsp:spPr>
      <dsp:style>
        <a:lnRef idx="0">
          <a:scrgbClr r="0" g="0" b="0"/>
        </a:lnRef>
        <a:fillRef idx="0">
          <a:scrgbClr r="0" g="0" b="0"/>
        </a:fillRef>
        <a:effectRef idx="0">
          <a:scrgbClr r="0" g="0" b="0"/>
        </a:effectRef>
        <a:fontRef idx="minor"/>
      </dsp:style>
    </dsp:sp>
    <dsp:sp modelId="{59355914-E186-42F6-BFF2-107F835A4850}">
      <dsp:nvSpPr>
        <dsp:cNvPr id="0" name=""/>
        <dsp:cNvSpPr/>
      </dsp:nvSpPr>
      <dsp:spPr>
        <a:xfrm>
          <a:off x="10486369" y="2935604"/>
          <a:ext cx="590777" cy="590777"/>
        </a:xfrm>
        <a:prstGeom prst="ellipse">
          <a:avLst/>
        </a:prstGeom>
        <a:solidFill>
          <a:schemeClr val="accent5">
            <a:hueOff val="-6758543"/>
            <a:satOff val="-17419"/>
            <a:lumOff val="-1176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17C6EF91-B40B-4B7C-9C0E-5C6F5338A37E}">
      <dsp:nvSpPr>
        <dsp:cNvPr id="0" name=""/>
        <dsp:cNvSpPr/>
      </dsp:nvSpPr>
      <dsp:spPr>
        <a:xfrm rot="17700000">
          <a:off x="9702041" y="4206619"/>
          <a:ext cx="1223920" cy="590128"/>
        </a:xfrm>
        <a:prstGeom prst="roundRect">
          <a:avLst/>
        </a:prstGeom>
        <a:solidFill>
          <a:schemeClr val="accent6">
            <a:lumMod val="40000"/>
            <a:lumOff val="6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40640" bIns="0" numCol="1" spcCol="1270" anchor="ctr" anchorCtr="0">
          <a:noAutofit/>
        </a:bodyPr>
        <a:lstStyle/>
        <a:p>
          <a:pPr marL="0" lvl="0" indent="0" algn="ctr" defTabSz="711200">
            <a:lnSpc>
              <a:spcPct val="90000"/>
            </a:lnSpc>
            <a:spcBef>
              <a:spcPct val="0"/>
            </a:spcBef>
            <a:spcAft>
              <a:spcPct val="35000"/>
            </a:spcAft>
            <a:buNone/>
          </a:pPr>
          <a:r>
            <a:rPr lang="pt-BR" sz="1600" kern="1200">
              <a:latin typeface="+mj-lt"/>
            </a:rPr>
            <a:t>Decreto Conflito de Interesses</a:t>
          </a:r>
        </a:p>
      </dsp:txBody>
      <dsp:txXfrm>
        <a:off x="9730849" y="4235427"/>
        <a:ext cx="1166304" cy="532512"/>
      </dsp:txXfrm>
    </dsp:sp>
    <dsp:sp modelId="{21F4EC4A-A1D9-41A7-BEC8-A0B06CC92345}">
      <dsp:nvSpPr>
        <dsp:cNvPr id="0" name=""/>
        <dsp:cNvSpPr/>
      </dsp:nvSpPr>
      <dsp:spPr>
        <a:xfrm rot="17700000">
          <a:off x="10381501" y="2110735"/>
          <a:ext cx="1223920" cy="590128"/>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52E52-3A30-4136-BD3C-5D5F95F7627A}">
      <dsp:nvSpPr>
        <dsp:cNvPr id="0" name=""/>
        <dsp:cNvSpPr/>
      </dsp:nvSpPr>
      <dsp:spPr>
        <a:xfrm>
          <a:off x="0" y="29448"/>
          <a:ext cx="11094721" cy="62361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pt-BR" sz="2600" kern="1200"/>
            <a:t>Lei nº 12.813, de 2013 (Lei de Conflito de Interesses – LCI)</a:t>
          </a:r>
        </a:p>
      </dsp:txBody>
      <dsp:txXfrm>
        <a:off x="30442" y="59890"/>
        <a:ext cx="11033837" cy="562726"/>
      </dsp:txXfrm>
    </dsp:sp>
    <dsp:sp modelId="{CAEEBE62-5481-49FC-AA44-F29B64A4CA3C}">
      <dsp:nvSpPr>
        <dsp:cNvPr id="0" name=""/>
        <dsp:cNvSpPr/>
      </dsp:nvSpPr>
      <dsp:spPr>
        <a:xfrm>
          <a:off x="0" y="653058"/>
          <a:ext cx="11094721" cy="473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2257" tIns="33020" rIns="184912" bIns="33020" numCol="1" spcCol="1270" anchor="t" anchorCtr="0">
          <a:noAutofit/>
        </a:bodyPr>
        <a:lstStyle/>
        <a:p>
          <a:pPr marL="228600" lvl="1" indent="-228600" algn="l" defTabSz="889000">
            <a:lnSpc>
              <a:spcPct val="90000"/>
            </a:lnSpc>
            <a:spcBef>
              <a:spcPct val="0"/>
            </a:spcBef>
            <a:spcAft>
              <a:spcPct val="20000"/>
            </a:spcAft>
            <a:buClrTx/>
            <a:buSzTx/>
            <a:buFont typeface="Arial" panose="020B0604020202020204" pitchFamily="34" charset="0"/>
            <a:buChar char="•"/>
          </a:pPr>
          <a:endParaRPr lang="pt-BR" sz="2000" kern="1200"/>
        </a:p>
        <a:p>
          <a:pPr marL="228600" lvl="1" indent="-228600" algn="just" defTabSz="889000">
            <a:lnSpc>
              <a:spcPct val="90000"/>
            </a:lnSpc>
            <a:spcBef>
              <a:spcPct val="0"/>
            </a:spcBef>
            <a:spcAft>
              <a:spcPct val="20000"/>
            </a:spcAft>
            <a:buClrTx/>
            <a:buSzTx/>
            <a:buFont typeface="Arial" panose="020B0604020202020204" pitchFamily="34" charset="0"/>
            <a:buChar char="•"/>
          </a:pPr>
          <a:r>
            <a:rPr lang="pt-BR" sz="2000" kern="1200" dirty="0">
              <a:solidFill>
                <a:schemeClr val="accent6">
                  <a:lumMod val="50000"/>
                </a:schemeClr>
              </a:solidFill>
            </a:rPr>
            <a:t>Define </a:t>
          </a:r>
          <a:r>
            <a:rPr lang="pt-BR" sz="2000" b="1" kern="1200" dirty="0">
              <a:solidFill>
                <a:srgbClr val="7030A0"/>
              </a:solidFill>
              <a:effectLst>
                <a:outerShdw blurRad="38100" dist="38100" dir="2700000" algn="tl">
                  <a:srgbClr val="000000">
                    <a:alpha val="43137"/>
                  </a:srgbClr>
                </a:outerShdw>
              </a:effectLst>
            </a:rPr>
            <a:t>conflito de interesses </a:t>
          </a:r>
          <a:r>
            <a:rPr lang="pt-BR" sz="2000" kern="1200" dirty="0">
              <a:solidFill>
                <a:schemeClr val="accent6">
                  <a:lumMod val="50000"/>
                </a:schemeClr>
              </a:solidFill>
            </a:rPr>
            <a:t>e </a:t>
          </a:r>
          <a:r>
            <a:rPr lang="pt-BR" sz="2000" b="1" kern="1200" dirty="0">
              <a:solidFill>
                <a:srgbClr val="7030A0"/>
              </a:solidFill>
              <a:effectLst>
                <a:outerShdw blurRad="38100" dist="38100" dir="2700000" algn="tl">
                  <a:srgbClr val="000000">
                    <a:alpha val="43137"/>
                  </a:srgbClr>
                </a:outerShdw>
              </a:effectLst>
            </a:rPr>
            <a:t>informação privilegiada</a:t>
          </a:r>
          <a:r>
            <a:rPr lang="pt-BR" sz="2000" kern="1200" dirty="0">
              <a:solidFill>
                <a:schemeClr val="accent6">
                  <a:lumMod val="50000"/>
                </a:schemeClr>
              </a:solidFill>
            </a:rPr>
            <a:t>. (art. 3º)</a:t>
          </a:r>
        </a:p>
        <a:p>
          <a:pPr marL="228600" lvl="1" indent="-228600" algn="just" defTabSz="889000">
            <a:lnSpc>
              <a:spcPct val="90000"/>
            </a:lnSpc>
            <a:spcBef>
              <a:spcPct val="0"/>
            </a:spcBef>
            <a:spcAft>
              <a:spcPct val="20000"/>
            </a:spcAft>
            <a:buChar char="•"/>
          </a:pPr>
          <a:r>
            <a:rPr lang="pt-BR" sz="2000" kern="1200" dirty="0">
              <a:solidFill>
                <a:schemeClr val="accent6">
                  <a:lumMod val="50000"/>
                </a:schemeClr>
              </a:solidFill>
            </a:rPr>
            <a:t>Qualifica os agentes públicos federais abrangidos pela Lei (art. 2º) e de que forma a Lei se estende aos demais. (art. 10)</a:t>
          </a:r>
        </a:p>
        <a:p>
          <a:pPr marL="228600" lvl="1" indent="-228600" algn="just" defTabSz="889000">
            <a:lnSpc>
              <a:spcPct val="90000"/>
            </a:lnSpc>
            <a:spcBef>
              <a:spcPct val="0"/>
            </a:spcBef>
            <a:spcAft>
              <a:spcPct val="20000"/>
            </a:spcAft>
            <a:buChar char="•"/>
          </a:pPr>
          <a:r>
            <a:rPr lang="pt-BR" sz="2000" kern="1200" dirty="0">
              <a:solidFill>
                <a:schemeClr val="accent6">
                  <a:lumMod val="50000"/>
                </a:schemeClr>
              </a:solidFill>
            </a:rPr>
            <a:t>Confere aos agentes públicos a </a:t>
          </a:r>
          <a:r>
            <a:rPr lang="pt-BR" sz="2000" b="1" kern="1200" dirty="0">
              <a:solidFill>
                <a:srgbClr val="7030A0"/>
              </a:solidFill>
              <a:effectLst>
                <a:outerShdw blurRad="38100" dist="38100" dir="2700000" algn="tl">
                  <a:srgbClr val="000000">
                    <a:alpha val="43137"/>
                  </a:srgbClr>
                </a:outerShdw>
              </a:effectLst>
            </a:rPr>
            <a:t>responsabilidade de prevenir</a:t>
          </a:r>
          <a:r>
            <a:rPr lang="pt-BR" sz="2000" kern="1200" dirty="0">
              <a:solidFill>
                <a:schemeClr val="accent6">
                  <a:lumMod val="50000"/>
                </a:schemeClr>
              </a:solidFill>
            </a:rPr>
            <a:t> e </a:t>
          </a:r>
          <a:r>
            <a:rPr lang="pt-BR" sz="2000" b="1" kern="1200" dirty="0">
              <a:solidFill>
                <a:srgbClr val="7030A0"/>
              </a:solidFill>
              <a:effectLst>
                <a:outerShdw blurRad="38100" dist="38100" dir="2700000" algn="tl">
                  <a:srgbClr val="000000">
                    <a:alpha val="43137"/>
                  </a:srgbClr>
                </a:outerShdw>
              </a:effectLst>
            </a:rPr>
            <a:t>impedir</a:t>
          </a:r>
          <a:r>
            <a:rPr lang="pt-BR" sz="2000" kern="1200" dirty="0">
              <a:solidFill>
                <a:schemeClr val="accent6">
                  <a:lumMod val="50000"/>
                </a:schemeClr>
              </a:solidFill>
            </a:rPr>
            <a:t> a ocorrência de conflito de interesses. (art. 4º)</a:t>
          </a:r>
        </a:p>
        <a:p>
          <a:pPr marL="228600" lvl="1" indent="-228600" algn="just" defTabSz="889000">
            <a:lnSpc>
              <a:spcPct val="90000"/>
            </a:lnSpc>
            <a:spcBef>
              <a:spcPct val="0"/>
            </a:spcBef>
            <a:spcAft>
              <a:spcPct val="20000"/>
            </a:spcAft>
            <a:buChar char="•"/>
          </a:pPr>
          <a:r>
            <a:rPr lang="pt-BR" sz="2000" kern="1200">
              <a:solidFill>
                <a:schemeClr val="accent6">
                  <a:lumMod val="50000"/>
                </a:schemeClr>
              </a:solidFill>
            </a:rPr>
            <a:t>Define as situações reais de conflito de interesses </a:t>
          </a:r>
          <a:r>
            <a:rPr lang="pt-BR" sz="2000" b="1" kern="1200">
              <a:solidFill>
                <a:srgbClr val="C00000"/>
              </a:solidFill>
              <a:effectLst>
                <a:outerShdw blurRad="38100" dist="38100" dir="2700000" algn="tl">
                  <a:srgbClr val="000000">
                    <a:alpha val="43137"/>
                  </a:srgbClr>
                </a:outerShdw>
              </a:effectLst>
            </a:rPr>
            <a:t>durante</a:t>
          </a:r>
          <a:r>
            <a:rPr lang="pt-BR" sz="2000" b="0" kern="1200">
              <a:solidFill>
                <a:schemeClr val="accent6">
                  <a:lumMod val="50000"/>
                </a:schemeClr>
              </a:solidFill>
            </a:rPr>
            <a:t> e </a:t>
          </a:r>
          <a:r>
            <a:rPr lang="pt-BR" sz="2000" b="1" kern="1200">
              <a:solidFill>
                <a:srgbClr val="C00000"/>
              </a:solidFill>
              <a:effectLst>
                <a:outerShdw blurRad="38100" dist="38100" dir="2700000" algn="tl">
                  <a:srgbClr val="000000">
                    <a:alpha val="43137"/>
                  </a:srgbClr>
                </a:outerShdw>
              </a:effectLst>
            </a:rPr>
            <a:t>após</a:t>
          </a:r>
          <a:r>
            <a:rPr lang="pt-BR" sz="2000" kern="1200">
              <a:solidFill>
                <a:schemeClr val="accent6">
                  <a:lumMod val="50000"/>
                </a:schemeClr>
              </a:solidFill>
            </a:rPr>
            <a:t> o exercício do cargo. (arts. 5º e 6º)</a:t>
          </a:r>
        </a:p>
        <a:p>
          <a:pPr marL="228600" lvl="1" indent="-228600" algn="just" defTabSz="889000">
            <a:lnSpc>
              <a:spcPct val="90000"/>
            </a:lnSpc>
            <a:spcBef>
              <a:spcPct val="0"/>
            </a:spcBef>
            <a:spcAft>
              <a:spcPct val="20000"/>
            </a:spcAft>
            <a:buChar char="•"/>
          </a:pPr>
          <a:r>
            <a:rPr lang="pt-BR" sz="2000" kern="1200">
              <a:solidFill>
                <a:schemeClr val="accent6">
                  <a:lumMod val="50000"/>
                </a:schemeClr>
              </a:solidFill>
            </a:rPr>
            <a:t>Dispõe sobre as competências da CEP e da CGU na fiscalização e avaliação das situações de conflito de interesses. (art. 8º)</a:t>
          </a:r>
        </a:p>
        <a:p>
          <a:pPr marL="228600" lvl="1" indent="-228600" algn="just" defTabSz="889000">
            <a:lnSpc>
              <a:spcPct val="90000"/>
            </a:lnSpc>
            <a:spcBef>
              <a:spcPct val="0"/>
            </a:spcBef>
            <a:spcAft>
              <a:spcPct val="20000"/>
            </a:spcAft>
            <a:buChar char="•"/>
          </a:pPr>
          <a:r>
            <a:rPr lang="pt-BR" sz="2000" kern="1200">
              <a:solidFill>
                <a:schemeClr val="accent6">
                  <a:lumMod val="50000"/>
                </a:schemeClr>
              </a:solidFill>
            </a:rPr>
            <a:t>Caracteriza como </a:t>
          </a:r>
          <a:r>
            <a:rPr lang="pt-BR" sz="2000" b="1" kern="1200">
              <a:solidFill>
                <a:srgbClr val="C00000"/>
              </a:solidFill>
              <a:effectLst>
                <a:outerShdw blurRad="38100" dist="38100" dir="2700000" algn="tl">
                  <a:srgbClr val="000000">
                    <a:alpha val="43137"/>
                  </a:srgbClr>
                </a:outerShdw>
              </a:effectLst>
            </a:rPr>
            <a:t>improbidade administrativa </a:t>
          </a:r>
          <a:r>
            <a:rPr lang="pt-BR" sz="2000" kern="1200">
              <a:solidFill>
                <a:schemeClr val="accent6">
                  <a:lumMod val="50000"/>
                </a:schemeClr>
              </a:solidFill>
            </a:rPr>
            <a:t>as situações reais de conflitos de interesse, </a:t>
          </a:r>
          <a:r>
            <a:rPr lang="pt-BR" sz="2000" b="0" i="0" kern="1200">
              <a:solidFill>
                <a:schemeClr val="accent6">
                  <a:lumMod val="50000"/>
                </a:schemeClr>
              </a:solidFill>
            </a:rPr>
            <a:t>na forma do art. 11 da Lei nº 8.429, de 1992, quando não caracterizada as condutas descritas nos arts. 9º e 10 daquela Lei. </a:t>
          </a:r>
          <a:r>
            <a:rPr lang="pt-BR" sz="2000" kern="1200">
              <a:solidFill>
                <a:schemeClr val="accent6">
                  <a:lumMod val="50000"/>
                </a:schemeClr>
              </a:solidFill>
            </a:rPr>
            <a:t>(art. 12)</a:t>
          </a:r>
        </a:p>
        <a:p>
          <a:pPr marL="228600" lvl="1" indent="-228600" algn="just" defTabSz="889000">
            <a:lnSpc>
              <a:spcPct val="90000"/>
            </a:lnSpc>
            <a:spcBef>
              <a:spcPct val="0"/>
            </a:spcBef>
            <a:spcAft>
              <a:spcPct val="20000"/>
            </a:spcAft>
            <a:buChar char="•"/>
          </a:pPr>
          <a:r>
            <a:rPr lang="pt-BR" sz="2000" kern="1200">
              <a:solidFill>
                <a:schemeClr val="accent6">
                  <a:lumMod val="50000"/>
                </a:schemeClr>
              </a:solidFill>
            </a:rPr>
            <a:t>Reforça a possibilidade de apuração de responsabilidade e </a:t>
          </a:r>
          <a:r>
            <a:rPr lang="pt-BR" sz="2000" b="0" i="0" kern="1200">
              <a:solidFill>
                <a:schemeClr val="accent6">
                  <a:lumMod val="50000"/>
                </a:schemeClr>
              </a:solidFill>
            </a:rPr>
            <a:t>aplicação de sanção em razão de prática de ato que configure conflito de interesses ou ato de improbidade previstos na Lei nº 8.112, de 1990. </a:t>
          </a:r>
          <a:r>
            <a:rPr lang="pt-BR" sz="2000" kern="1200">
              <a:solidFill>
                <a:schemeClr val="accent6">
                  <a:lumMod val="50000"/>
                </a:schemeClr>
              </a:solidFill>
            </a:rPr>
            <a:t>(art. 13)</a:t>
          </a:r>
        </a:p>
      </dsp:txBody>
      <dsp:txXfrm>
        <a:off x="0" y="653058"/>
        <a:ext cx="11094721" cy="47361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52E52-3A30-4136-BD3C-5D5F95F7627A}">
      <dsp:nvSpPr>
        <dsp:cNvPr id="0" name=""/>
        <dsp:cNvSpPr/>
      </dsp:nvSpPr>
      <dsp:spPr>
        <a:xfrm>
          <a:off x="0" y="8793"/>
          <a:ext cx="10691973" cy="631799"/>
        </a:xfrm>
        <a:prstGeom prst="roundRect">
          <a:avLst/>
        </a:prstGeom>
        <a:solidFill>
          <a:schemeClr val="accent6"/>
        </a:solidFill>
        <a:ln w="19050" cap="flat" cmpd="sng" algn="ctr">
          <a:solidFill>
            <a:schemeClr val="lt1"/>
          </a:solidFill>
          <a:prstDash val="solid"/>
          <a:miter lim="800000"/>
        </a:ln>
        <a:effectLst/>
      </dsp:spPr>
      <dsp:style>
        <a:lnRef idx="3">
          <a:schemeClr val="lt1"/>
        </a:lnRef>
        <a:fillRef idx="1">
          <a:schemeClr val="accent6"/>
        </a:fillRef>
        <a:effectRef idx="1">
          <a:schemeClr val="accent6"/>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pt-BR" sz="2600" kern="1200"/>
            <a:t>Decreto nº 10.889, de 2021 (Regulamenta os arts. 5º e 11 da LCI)</a:t>
          </a:r>
        </a:p>
      </dsp:txBody>
      <dsp:txXfrm>
        <a:off x="30842" y="39635"/>
        <a:ext cx="10630289" cy="570115"/>
      </dsp:txXfrm>
    </dsp:sp>
    <dsp:sp modelId="{74929BA7-825C-4527-8C4D-BECA83BBB56B}">
      <dsp:nvSpPr>
        <dsp:cNvPr id="0" name=""/>
        <dsp:cNvSpPr/>
      </dsp:nvSpPr>
      <dsp:spPr>
        <a:xfrm>
          <a:off x="0" y="640593"/>
          <a:ext cx="10691973" cy="4769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9470" tIns="30480" rIns="170688" bIns="30480" numCol="1" spcCol="1270" anchor="t" anchorCtr="0">
          <a:noAutofit/>
        </a:bodyPr>
        <a:lstStyle/>
        <a:p>
          <a:pPr marL="0" lvl="1" indent="0" algn="just" defTabSz="844550">
            <a:lnSpc>
              <a:spcPct val="90000"/>
            </a:lnSpc>
            <a:spcBef>
              <a:spcPct val="0"/>
            </a:spcBef>
            <a:spcAft>
              <a:spcPct val="20000"/>
            </a:spcAft>
            <a:buNone/>
          </a:pPr>
          <a:r>
            <a:rPr lang="pt-BR" sz="1900" b="0" i="0" kern="1200"/>
            <a:t> </a:t>
          </a:r>
          <a:endParaRPr lang="pt-BR" sz="1900" kern="1200"/>
        </a:p>
        <a:p>
          <a:pPr marL="0" lvl="1" indent="0" algn="just" defTabSz="844550">
            <a:lnSpc>
              <a:spcPct val="90000"/>
            </a:lnSpc>
            <a:spcBef>
              <a:spcPct val="0"/>
            </a:spcBef>
            <a:spcAft>
              <a:spcPct val="20000"/>
            </a:spcAft>
            <a:buChar char="•"/>
          </a:pPr>
          <a:r>
            <a:rPr lang="pt-BR" sz="1900" b="0" i="0" kern="1200" dirty="0"/>
            <a:t> </a:t>
          </a:r>
          <a:r>
            <a:rPr lang="pt-BR" sz="1900" b="0" i="0" kern="1200" dirty="0">
              <a:solidFill>
                <a:srgbClr val="7030A0"/>
              </a:solidFill>
            </a:rPr>
            <a:t>Divulgação de agendas de compromissos públicos</a:t>
          </a:r>
          <a:r>
            <a:rPr lang="pt-BR" sz="1900" b="0" i="0" kern="1200" dirty="0"/>
            <a:t>.</a:t>
          </a:r>
          <a:endParaRPr lang="pt-BR" sz="1900" kern="1200" dirty="0"/>
        </a:p>
        <a:p>
          <a:pPr marL="0" lvl="1" indent="0" algn="just" defTabSz="844550">
            <a:lnSpc>
              <a:spcPct val="90000"/>
            </a:lnSpc>
            <a:spcBef>
              <a:spcPct val="0"/>
            </a:spcBef>
            <a:spcAft>
              <a:spcPct val="20000"/>
            </a:spcAft>
            <a:buChar char="•"/>
          </a:pPr>
          <a:r>
            <a:rPr lang="pt-BR" sz="1900" kern="1200"/>
            <a:t> </a:t>
          </a:r>
          <a:r>
            <a:rPr lang="pt-BR" sz="1900" kern="1200">
              <a:solidFill>
                <a:srgbClr val="7030A0"/>
              </a:solidFill>
            </a:rPr>
            <a:t>Participação em audiências.</a:t>
          </a:r>
        </a:p>
        <a:p>
          <a:pPr marL="0" lvl="1" indent="0" algn="just" defTabSz="844550">
            <a:lnSpc>
              <a:spcPct val="90000"/>
            </a:lnSpc>
            <a:spcBef>
              <a:spcPct val="0"/>
            </a:spcBef>
            <a:spcAft>
              <a:spcPct val="20000"/>
            </a:spcAft>
            <a:buChar char="•"/>
          </a:pPr>
          <a:r>
            <a:rPr lang="pt-BR" sz="1900" kern="1200" dirty="0"/>
            <a:t> </a:t>
          </a:r>
          <a:r>
            <a:rPr lang="pt-BR" sz="1900" kern="1200" dirty="0">
              <a:solidFill>
                <a:srgbClr val="7030A0"/>
              </a:solidFill>
            </a:rPr>
            <a:t>Recebimento de brindes e presentes.</a:t>
          </a:r>
        </a:p>
        <a:p>
          <a:pPr marL="357188" lvl="2" indent="0" algn="just" defTabSz="844550">
            <a:lnSpc>
              <a:spcPct val="90000"/>
            </a:lnSpc>
            <a:spcBef>
              <a:spcPct val="0"/>
            </a:spcBef>
            <a:spcAft>
              <a:spcPct val="20000"/>
            </a:spcAft>
            <a:buFontTx/>
            <a:buNone/>
          </a:pPr>
          <a:r>
            <a:rPr lang="pt-BR" sz="1900" b="1" i="0" kern="1200" dirty="0">
              <a:effectLst>
                <a:outerShdw blurRad="38100" dist="38100" dir="2700000" algn="tl">
                  <a:srgbClr val="000000">
                    <a:alpha val="43137"/>
                  </a:srgbClr>
                </a:outerShdw>
              </a:effectLst>
            </a:rPr>
            <a:t>brinde</a:t>
          </a:r>
          <a:r>
            <a:rPr lang="pt-BR" sz="1900" b="0" i="0" kern="1200" dirty="0"/>
            <a:t> - item de baixo valor econômico e distribuído de forma generalizada, como cortesia, propaganda ou divulgação habitual. (</a:t>
          </a:r>
          <a:r>
            <a:rPr lang="pt-BR" sz="1900" b="1" i="0" kern="1200" dirty="0">
              <a:solidFill>
                <a:srgbClr val="C00000"/>
              </a:solidFill>
              <a:effectLst>
                <a:outerShdw blurRad="38100" dist="38100" dir="2700000" algn="tl">
                  <a:srgbClr val="000000">
                    <a:alpha val="43137"/>
                  </a:srgbClr>
                </a:outerShdw>
              </a:effectLst>
            </a:rPr>
            <a:t>menor que 1% do teto constitucional – art. 5º, § 4º</a:t>
          </a:r>
          <a:r>
            <a:rPr lang="pt-BR" sz="1900" b="0" i="0" kern="1200" dirty="0"/>
            <a:t>)</a:t>
          </a:r>
          <a:endParaRPr lang="pt-BR" sz="1900" kern="1200" dirty="0"/>
        </a:p>
        <a:p>
          <a:pPr marL="357188" lvl="2" indent="0" algn="just" defTabSz="844550">
            <a:lnSpc>
              <a:spcPct val="90000"/>
            </a:lnSpc>
            <a:spcBef>
              <a:spcPct val="0"/>
            </a:spcBef>
            <a:spcAft>
              <a:spcPct val="20000"/>
            </a:spcAft>
            <a:buFontTx/>
            <a:buNone/>
          </a:pPr>
          <a:r>
            <a:rPr lang="pt-BR" sz="1900" b="1" i="0" kern="1200">
              <a:effectLst>
                <a:outerShdw blurRad="38100" dist="38100" dir="2700000" algn="tl">
                  <a:srgbClr val="000000">
                    <a:alpha val="43137"/>
                  </a:srgbClr>
                </a:outerShdw>
              </a:effectLst>
            </a:rPr>
            <a:t>presente</a:t>
          </a:r>
          <a:r>
            <a:rPr lang="pt-BR" sz="1900" b="0" i="0" kern="1200"/>
            <a:t> - bem, serviço ou vantagem de qualquer espécie recebido de quem tenha interesse em decisão do agente público ou de colegiado do qual este participe e que não configure brinde ou hospitalidade. (</a:t>
          </a:r>
          <a:r>
            <a:rPr lang="pt-BR" sz="1900" b="1" i="0" kern="1200">
              <a:solidFill>
                <a:srgbClr val="C00000"/>
              </a:solidFill>
              <a:effectLst>
                <a:outerShdw blurRad="38100" dist="38100" dir="2700000" algn="tl">
                  <a:srgbClr val="000000">
                    <a:alpha val="43137"/>
                  </a:srgbClr>
                </a:outerShdw>
              </a:effectLst>
            </a:rPr>
            <a:t>é vedado a todo agente público do Poder Executivo federal receber presente de quem tenha interesse em decisão sua ou de colegiado do qual participe – art. 17</a:t>
          </a:r>
          <a:r>
            <a:rPr lang="pt-BR" sz="1900" b="0" i="0" kern="1200"/>
            <a:t>)</a:t>
          </a:r>
          <a:endParaRPr lang="pt-BR" sz="1900" kern="1200"/>
        </a:p>
        <a:p>
          <a:pPr marL="0" lvl="1" indent="0" algn="just" defTabSz="844550">
            <a:lnSpc>
              <a:spcPct val="90000"/>
            </a:lnSpc>
            <a:spcBef>
              <a:spcPct val="0"/>
            </a:spcBef>
            <a:spcAft>
              <a:spcPct val="20000"/>
            </a:spcAft>
            <a:buChar char="•"/>
          </a:pPr>
          <a:r>
            <a:rPr lang="pt-BR" sz="1900" b="0" i="0" kern="1200"/>
            <a:t> </a:t>
          </a:r>
          <a:r>
            <a:rPr lang="pt-BR" sz="1900" b="0" i="0" kern="1200">
              <a:solidFill>
                <a:srgbClr val="7030A0"/>
              </a:solidFill>
            </a:rPr>
            <a:t>Concessão de hospitalidades por agente privado;</a:t>
          </a:r>
          <a:endParaRPr lang="pt-BR" sz="1900" kern="1200">
            <a:solidFill>
              <a:srgbClr val="7030A0"/>
            </a:solidFill>
          </a:endParaRPr>
        </a:p>
        <a:p>
          <a:pPr marL="357188" lvl="2" indent="0" algn="just" defTabSz="844550">
            <a:lnSpc>
              <a:spcPct val="90000"/>
            </a:lnSpc>
            <a:spcBef>
              <a:spcPct val="0"/>
            </a:spcBef>
            <a:spcAft>
              <a:spcPct val="20000"/>
            </a:spcAft>
            <a:buNone/>
          </a:pPr>
          <a:r>
            <a:rPr lang="pt-BR" sz="1900" b="1" i="0" kern="1200">
              <a:effectLst>
                <a:outerShdw blurRad="38100" dist="38100" dir="2700000" algn="tl">
                  <a:srgbClr val="000000">
                    <a:alpha val="43137"/>
                  </a:srgbClr>
                </a:outerShdw>
              </a:effectLst>
            </a:rPr>
            <a:t>hospitalidade</a:t>
          </a:r>
          <a:r>
            <a:rPr lang="pt-BR" sz="1900" b="0" i="0" kern="1200"/>
            <a:t> - oferta de serviço ou despesas com transporte, com alimentação, com hospedagem, com cursos, com seminários, com congressos, com eventos, com feiras ou com atividades de entretenimento, concedidos por agente privado para agente público no interesse institucional do órgão ou da entidade em que atua. (</a:t>
          </a:r>
          <a:r>
            <a:rPr lang="pt-BR" sz="1900" b="1" i="0" kern="1200">
              <a:solidFill>
                <a:srgbClr val="C00000"/>
              </a:solidFill>
              <a:effectLst>
                <a:outerShdw blurRad="38100" dist="38100" dir="2700000" algn="tl">
                  <a:srgbClr val="000000">
                    <a:alpha val="43137"/>
                  </a:srgbClr>
                </a:outerShdw>
              </a:effectLst>
            </a:rPr>
            <a:t>deve ser autorizada pela autoridade competente. Se não relacionada ao exercício de representação institucional, é considerada presente</a:t>
          </a:r>
          <a:r>
            <a:rPr lang="pt-BR" sz="1900" b="0" i="0" kern="1200"/>
            <a:t>)</a:t>
          </a:r>
          <a:endParaRPr lang="pt-BR" sz="1900" kern="1200"/>
        </a:p>
      </dsp:txBody>
      <dsp:txXfrm>
        <a:off x="0" y="640593"/>
        <a:ext cx="10691973" cy="47692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52E52-3A30-4136-BD3C-5D5F95F7627A}">
      <dsp:nvSpPr>
        <dsp:cNvPr id="0" name=""/>
        <dsp:cNvSpPr/>
      </dsp:nvSpPr>
      <dsp:spPr>
        <a:xfrm>
          <a:off x="0" y="12372"/>
          <a:ext cx="10691973" cy="655661"/>
        </a:xfrm>
        <a:prstGeom prst="roundRect">
          <a:avLst/>
        </a:prstGeom>
        <a:solidFill>
          <a:schemeClr val="accent2">
            <a:lumMod val="75000"/>
          </a:schemeClr>
        </a:solidFill>
        <a:ln w="19050" cap="flat" cmpd="sng" algn="ctr">
          <a:solidFill>
            <a:schemeClr val="lt1"/>
          </a:solidFill>
          <a:prstDash val="solid"/>
          <a:miter lim="800000"/>
        </a:ln>
        <a:effectLst/>
      </dsp:spPr>
      <dsp:style>
        <a:lnRef idx="3">
          <a:schemeClr val="lt1"/>
        </a:lnRef>
        <a:fillRef idx="1">
          <a:schemeClr val="accent6"/>
        </a:fillRef>
        <a:effectRef idx="1">
          <a:schemeClr val="accent6"/>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pt-BR" sz="2600" kern="1200" dirty="0"/>
            <a:t>Portaria Interministerial MPOG/CGU nº 333, de 2013 (Consulta sobre CI)</a:t>
          </a:r>
        </a:p>
      </dsp:txBody>
      <dsp:txXfrm>
        <a:off x="32007" y="44379"/>
        <a:ext cx="10627959" cy="591647"/>
      </dsp:txXfrm>
    </dsp:sp>
    <dsp:sp modelId="{74929BA7-825C-4527-8C4D-BECA83BBB56B}">
      <dsp:nvSpPr>
        <dsp:cNvPr id="0" name=""/>
        <dsp:cNvSpPr/>
      </dsp:nvSpPr>
      <dsp:spPr>
        <a:xfrm>
          <a:off x="0" y="668033"/>
          <a:ext cx="10691973" cy="5007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9470" tIns="29210" rIns="163576" bIns="29210" numCol="1" spcCol="1270" anchor="t" anchorCtr="0">
          <a:noAutofit/>
        </a:bodyPr>
        <a:lstStyle/>
        <a:p>
          <a:pPr marL="0" lvl="1" indent="0" algn="just" defTabSz="1022350">
            <a:lnSpc>
              <a:spcPct val="90000"/>
            </a:lnSpc>
            <a:spcBef>
              <a:spcPct val="0"/>
            </a:spcBef>
            <a:spcAft>
              <a:spcPct val="20000"/>
            </a:spcAft>
            <a:buFont typeface="Arial" panose="020B0604020202020204" pitchFamily="34" charset="0"/>
            <a:buNone/>
          </a:pPr>
          <a:endParaRPr lang="pt-BR" sz="2300" kern="1200"/>
        </a:p>
        <a:p>
          <a:pPr marL="0" lvl="1" indent="0" algn="just" defTabSz="1022350">
            <a:lnSpc>
              <a:spcPct val="90000"/>
            </a:lnSpc>
            <a:spcBef>
              <a:spcPct val="0"/>
            </a:spcBef>
            <a:spcAft>
              <a:spcPct val="20000"/>
            </a:spcAft>
            <a:buFont typeface="Arial" panose="020B0604020202020204" pitchFamily="34" charset="0"/>
            <a:buChar char="•"/>
          </a:pPr>
          <a:r>
            <a:rPr lang="pt-BR" sz="2300" b="0" i="0" kern="1200" dirty="0"/>
            <a:t> </a:t>
          </a:r>
          <a:r>
            <a:rPr lang="pt-BR" sz="2200" b="0" i="0" kern="1200" dirty="0"/>
            <a:t>Consulta </a:t>
          </a:r>
          <a:r>
            <a:rPr lang="pt-BR" sz="2200" kern="1200" dirty="0"/>
            <a:t>sobre conflito de interesses e o pedido de autorização para o exercício de atividade privada no âmbito da competência atribuída à CGU (e</a:t>
          </a:r>
          <a:r>
            <a:rPr lang="pt-BR" sz="2200" b="0" i="0" kern="1200" dirty="0"/>
            <a:t>xcluem-se os agentes públicos submetidos à CEP).</a:t>
          </a:r>
          <a:endParaRPr lang="pt-BR" sz="2200" kern="1200" dirty="0"/>
        </a:p>
        <a:p>
          <a:pPr marL="0" lvl="1" indent="0" algn="just" defTabSz="977900">
            <a:lnSpc>
              <a:spcPct val="90000"/>
            </a:lnSpc>
            <a:spcBef>
              <a:spcPct val="0"/>
            </a:spcBef>
            <a:spcAft>
              <a:spcPct val="20000"/>
            </a:spcAft>
            <a:buChar char="•"/>
          </a:pPr>
          <a:r>
            <a:rPr lang="pt-BR" sz="2200" kern="1200"/>
            <a:t> Cabe à </a:t>
          </a:r>
          <a:r>
            <a:rPr lang="pt-BR" sz="2200" b="1" kern="1200">
              <a:solidFill>
                <a:srgbClr val="C00000"/>
              </a:solidFill>
            </a:rPr>
            <a:t>Unidade de Recursos Humanos </a:t>
          </a:r>
          <a:r>
            <a:rPr lang="pt-BR" sz="2200" kern="1200"/>
            <a:t>(ou Comissão de Ética): (art. 5º)</a:t>
          </a:r>
        </a:p>
        <a:p>
          <a:pPr marL="265113" lvl="1" indent="0" algn="just" defTabSz="977900">
            <a:lnSpc>
              <a:spcPct val="90000"/>
            </a:lnSpc>
            <a:spcBef>
              <a:spcPct val="0"/>
            </a:spcBef>
            <a:spcAft>
              <a:spcPct val="20000"/>
            </a:spcAft>
            <a:buFont typeface="Wingdings" panose="05000000000000000000" pitchFamily="2" charset="2"/>
            <a:buChar char="Ø"/>
          </a:pPr>
          <a:r>
            <a:rPr lang="pt-BR" sz="2200" kern="1200" dirty="0"/>
            <a:t> Efetuar a </a:t>
          </a:r>
          <a:r>
            <a:rPr lang="pt-BR" sz="2200" kern="1200" dirty="0">
              <a:solidFill>
                <a:srgbClr val="7030A0"/>
              </a:solidFill>
              <a:effectLst>
                <a:outerShdw blurRad="38100" dist="38100" dir="2700000" algn="tl">
                  <a:srgbClr val="000000">
                    <a:alpha val="43137"/>
                  </a:srgbClr>
                </a:outerShdw>
              </a:effectLst>
            </a:rPr>
            <a:t>análise preliminar</a:t>
          </a:r>
          <a:r>
            <a:rPr lang="pt-BR" sz="2200" kern="1200" dirty="0">
              <a:effectLst>
                <a:outerShdw blurRad="38100" dist="38100" dir="2700000" algn="tl">
                  <a:srgbClr val="000000">
                    <a:alpha val="43137"/>
                  </a:srgbClr>
                </a:outerShdw>
              </a:effectLst>
            </a:rPr>
            <a:t> </a:t>
          </a:r>
          <a:r>
            <a:rPr lang="pt-BR" sz="2200" kern="1200" dirty="0"/>
            <a:t>sobre a existência de potencial conflito de interesses e os pedidos de autorização para o exercício de atividade privada;</a:t>
          </a:r>
        </a:p>
        <a:p>
          <a:pPr marL="265113" lvl="2" indent="0" algn="just" defTabSz="977900">
            <a:lnSpc>
              <a:spcPct val="90000"/>
            </a:lnSpc>
            <a:spcBef>
              <a:spcPct val="0"/>
            </a:spcBef>
            <a:spcAft>
              <a:spcPct val="20000"/>
            </a:spcAft>
            <a:buFont typeface="Wingdings" panose="05000000000000000000" pitchFamily="2" charset="2"/>
            <a:buChar char="Ø"/>
          </a:pPr>
          <a:r>
            <a:rPr lang="pt-BR" sz="2200" kern="1200" dirty="0"/>
            <a:t> </a:t>
          </a:r>
          <a:r>
            <a:rPr lang="pt-BR" sz="2200" kern="1200" dirty="0">
              <a:solidFill>
                <a:srgbClr val="7030A0"/>
              </a:solidFill>
              <a:effectLst>
                <a:outerShdw blurRad="38100" dist="38100" dir="2700000" algn="tl">
                  <a:srgbClr val="000000">
                    <a:alpha val="43137"/>
                  </a:srgbClr>
                </a:outerShdw>
              </a:effectLst>
            </a:rPr>
            <a:t>autorizar</a:t>
          </a:r>
          <a:r>
            <a:rPr lang="pt-BR" sz="2200" kern="1200" dirty="0"/>
            <a:t> a atividade privada, quando verificada a </a:t>
          </a:r>
          <a:r>
            <a:rPr lang="pt-BR" sz="2200" kern="1200" dirty="0">
              <a:solidFill>
                <a:schemeClr val="tx1"/>
              </a:solidFill>
            </a:rPr>
            <a:t>inexistência de potencial conflito de interesses </a:t>
          </a:r>
          <a:r>
            <a:rPr lang="pt-BR" sz="2200" u="none" kern="1200" dirty="0">
              <a:solidFill>
                <a:schemeClr val="tx1"/>
              </a:solidFill>
            </a:rPr>
            <a:t>ou sua </a:t>
          </a:r>
          <a:r>
            <a:rPr lang="pt-BR" sz="2200" u="none" kern="1200" dirty="0">
              <a:solidFill>
                <a:srgbClr val="7030A0"/>
              </a:solidFill>
              <a:effectLst>
                <a:outerShdw blurRad="38100" dist="38100" dir="2700000" algn="tl">
                  <a:srgbClr val="000000">
                    <a:alpha val="43137"/>
                  </a:srgbClr>
                </a:outerShdw>
              </a:effectLst>
            </a:rPr>
            <a:t>irrelevância</a:t>
          </a:r>
          <a:r>
            <a:rPr lang="pt-BR" sz="2200" kern="1200" dirty="0"/>
            <a:t>; e</a:t>
          </a:r>
        </a:p>
        <a:p>
          <a:pPr marL="265113" lvl="2" indent="0" algn="just" defTabSz="977900">
            <a:lnSpc>
              <a:spcPct val="90000"/>
            </a:lnSpc>
            <a:spcBef>
              <a:spcPct val="0"/>
            </a:spcBef>
            <a:spcAft>
              <a:spcPct val="20000"/>
            </a:spcAft>
            <a:buFont typeface="Wingdings" panose="05000000000000000000" pitchFamily="2" charset="2"/>
            <a:buChar char="Ø"/>
          </a:pPr>
          <a:r>
            <a:rPr lang="pt-BR" sz="2200" kern="1200" dirty="0"/>
            <a:t> informar ao agente público sobre como </a:t>
          </a:r>
          <a:r>
            <a:rPr lang="pt-BR" sz="2200" kern="1200" dirty="0">
              <a:solidFill>
                <a:srgbClr val="7030A0"/>
              </a:solidFill>
              <a:effectLst>
                <a:outerShdw blurRad="38100" dist="38100" dir="2700000" algn="tl">
                  <a:srgbClr val="000000">
                    <a:alpha val="43137"/>
                  </a:srgbClr>
                </a:outerShdw>
              </a:effectLst>
            </a:rPr>
            <a:t>prevenir</a:t>
          </a:r>
          <a:r>
            <a:rPr lang="pt-BR" sz="2200" kern="1200" dirty="0"/>
            <a:t> ou </a:t>
          </a:r>
          <a:r>
            <a:rPr lang="pt-BR" sz="2200" kern="1200" dirty="0">
              <a:solidFill>
                <a:srgbClr val="7030A0"/>
              </a:solidFill>
              <a:effectLst>
                <a:outerShdw blurRad="38100" dist="38100" dir="2700000" algn="tl">
                  <a:srgbClr val="000000">
                    <a:alpha val="43137"/>
                  </a:srgbClr>
                </a:outerShdw>
              </a:effectLst>
            </a:rPr>
            <a:t>impedir</a:t>
          </a:r>
          <a:r>
            <a:rPr lang="pt-BR" sz="2200" kern="1200" dirty="0"/>
            <a:t> possível conflito de interesses e como resguardar informação privilegiada.</a:t>
          </a:r>
        </a:p>
        <a:p>
          <a:pPr marL="265113" lvl="2" indent="0" algn="just" defTabSz="977900">
            <a:lnSpc>
              <a:spcPct val="90000"/>
            </a:lnSpc>
            <a:spcBef>
              <a:spcPct val="0"/>
            </a:spcBef>
            <a:spcAft>
              <a:spcPct val="20000"/>
            </a:spcAft>
            <a:buFont typeface="Wingdings" panose="05000000000000000000" pitchFamily="2" charset="2"/>
            <a:buChar char="Ø"/>
          </a:pPr>
          <a:r>
            <a:rPr lang="pt-BR" sz="2200" kern="1200" dirty="0"/>
            <a:t> Avaliar a existência de </a:t>
          </a:r>
          <a:r>
            <a:rPr lang="pt-BR" sz="2200" kern="1200" dirty="0">
              <a:solidFill>
                <a:srgbClr val="7030A0"/>
              </a:solidFill>
              <a:effectLst>
                <a:outerShdw blurRad="38100" dist="38100" dir="2700000" algn="tl">
                  <a:srgbClr val="000000">
                    <a:alpha val="43137"/>
                  </a:srgbClr>
                </a:outerShdw>
              </a:effectLst>
            </a:rPr>
            <a:t>impedimento legal </a:t>
          </a:r>
          <a:r>
            <a:rPr lang="pt-BR" sz="2200" kern="1200" dirty="0"/>
            <a:t>para o desempenho da atividade.</a:t>
          </a:r>
        </a:p>
        <a:p>
          <a:pPr marL="265113" lvl="2" indent="0" algn="just" defTabSz="355600">
            <a:lnSpc>
              <a:spcPct val="90000"/>
            </a:lnSpc>
            <a:spcBef>
              <a:spcPct val="0"/>
            </a:spcBef>
            <a:spcAft>
              <a:spcPct val="20000"/>
            </a:spcAft>
            <a:buFont typeface="Wingdings" panose="05000000000000000000" pitchFamily="2" charset="2"/>
            <a:buChar char="Ø"/>
          </a:pPr>
          <a:endParaRPr lang="pt-BR" sz="800" kern="1200" dirty="0"/>
        </a:p>
        <a:p>
          <a:pPr marL="265113" lvl="1" indent="0" algn="just" defTabSz="977900">
            <a:lnSpc>
              <a:spcPct val="90000"/>
            </a:lnSpc>
            <a:spcBef>
              <a:spcPct val="0"/>
            </a:spcBef>
            <a:spcAft>
              <a:spcPct val="20000"/>
            </a:spcAft>
            <a:buFont typeface="Wingdings" panose="05000000000000000000" pitchFamily="2" charset="2"/>
            <a:buNone/>
          </a:pPr>
          <a:r>
            <a:rPr lang="pt-BR" sz="2200" b="1" kern="1200" dirty="0">
              <a:solidFill>
                <a:srgbClr val="7030A0"/>
              </a:solidFill>
              <a:effectLst>
                <a:outerShdw blurRad="38100" dist="38100" dir="2700000" algn="tl">
                  <a:srgbClr val="000000">
                    <a:alpha val="43137"/>
                  </a:srgbClr>
                </a:outerShdw>
              </a:effectLst>
            </a:rPr>
            <a:t>Verificada a existência de potencial conflito de interesses</a:t>
          </a:r>
          <a:r>
            <a:rPr lang="pt-BR" sz="2200" kern="1200" dirty="0"/>
            <a:t>, a unidade de Recursos Humanos encaminhará a consulta ou o pedido de autorização à CGU. (art. 6º, § 4º)</a:t>
          </a:r>
        </a:p>
      </dsp:txBody>
      <dsp:txXfrm>
        <a:off x="0" y="668033"/>
        <a:ext cx="10691973" cy="5007329"/>
      </dsp:txXfrm>
    </dsp:sp>
  </dsp:spTree>
</dsp:drawing>
</file>

<file path=ppt/diagrams/layout1.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2" y="3"/>
            <a:ext cx="3078427" cy="513508"/>
          </a:xfrm>
          <a:prstGeom prst="rect">
            <a:avLst/>
          </a:prstGeom>
        </p:spPr>
        <p:txBody>
          <a:bodyPr vert="horz" lIns="94669" tIns="47334" rIns="94669" bIns="47334" rtlCol="0"/>
          <a:lstStyle>
            <a:lvl1pPr algn="l">
              <a:defRPr sz="1200"/>
            </a:lvl1pPr>
          </a:lstStyle>
          <a:p>
            <a:endParaRPr lang="pt-BR" dirty="0"/>
          </a:p>
        </p:txBody>
      </p:sp>
      <p:sp>
        <p:nvSpPr>
          <p:cNvPr id="3" name="Espaço Reservado para Data 2"/>
          <p:cNvSpPr>
            <a:spLocks noGrp="1"/>
          </p:cNvSpPr>
          <p:nvPr>
            <p:ph type="dt" idx="1"/>
          </p:nvPr>
        </p:nvSpPr>
        <p:spPr>
          <a:xfrm>
            <a:off x="4023994" y="3"/>
            <a:ext cx="3078427" cy="513508"/>
          </a:xfrm>
          <a:prstGeom prst="rect">
            <a:avLst/>
          </a:prstGeom>
        </p:spPr>
        <p:txBody>
          <a:bodyPr vert="horz" lIns="94669" tIns="47334" rIns="94669" bIns="47334" rtlCol="0"/>
          <a:lstStyle>
            <a:lvl1pPr algn="r">
              <a:defRPr sz="1200"/>
            </a:lvl1pPr>
          </a:lstStyle>
          <a:p>
            <a:fld id="{4DC89629-A4AF-D845-A332-BC6E15C7C90F}" type="datetimeFigureOut">
              <a:rPr lang="pt-BR" smtClean="0"/>
              <a:t>31/03/2025</a:t>
            </a:fld>
            <a:endParaRPr lang="pt-BR" dirty="0"/>
          </a:p>
        </p:txBody>
      </p:sp>
      <p:sp>
        <p:nvSpPr>
          <p:cNvPr id="4" name="Espaço Reservado para Imagem de Slide 3"/>
          <p:cNvSpPr>
            <a:spLocks noGrp="1" noRot="1" noChangeAspect="1"/>
          </p:cNvSpPr>
          <p:nvPr>
            <p:ph type="sldImg" idx="2"/>
          </p:nvPr>
        </p:nvSpPr>
        <p:spPr>
          <a:xfrm>
            <a:off x="482600" y="1281113"/>
            <a:ext cx="6138863" cy="3452812"/>
          </a:xfrm>
          <a:prstGeom prst="rect">
            <a:avLst/>
          </a:prstGeom>
          <a:noFill/>
          <a:ln w="12700">
            <a:solidFill>
              <a:prstClr val="black"/>
            </a:solidFill>
          </a:ln>
        </p:spPr>
        <p:txBody>
          <a:bodyPr vert="horz" lIns="94669" tIns="47334" rIns="94669" bIns="47334" rtlCol="0" anchor="ctr"/>
          <a:lstStyle/>
          <a:p>
            <a:endParaRPr lang="pt-BR" dirty="0"/>
          </a:p>
        </p:txBody>
      </p:sp>
      <p:sp>
        <p:nvSpPr>
          <p:cNvPr id="5" name="Espaço Reservado para Anotações 4"/>
          <p:cNvSpPr>
            <a:spLocks noGrp="1"/>
          </p:cNvSpPr>
          <p:nvPr>
            <p:ph type="body" sz="quarter" idx="3"/>
          </p:nvPr>
        </p:nvSpPr>
        <p:spPr>
          <a:xfrm>
            <a:off x="710407" y="4925410"/>
            <a:ext cx="5683250" cy="4029879"/>
          </a:xfrm>
          <a:prstGeom prst="rect">
            <a:avLst/>
          </a:prstGeom>
        </p:spPr>
        <p:txBody>
          <a:bodyPr vert="horz" lIns="94669" tIns="47334" rIns="94669" bIns="47334" rtlCol="0"/>
          <a:lstStyle/>
          <a:p>
            <a:r>
              <a:rPr lang="pt-BR"/>
              <a:t>Editar estilos de texto Mestre
Segundo nível
Terceiro nível
Quarto nível
Quinto nível</a:t>
            </a:r>
          </a:p>
        </p:txBody>
      </p:sp>
      <p:sp>
        <p:nvSpPr>
          <p:cNvPr id="6" name="Espaço Reservado para Rodapé 5"/>
          <p:cNvSpPr>
            <a:spLocks noGrp="1"/>
          </p:cNvSpPr>
          <p:nvPr>
            <p:ph type="ftr" sz="quarter" idx="4"/>
          </p:nvPr>
        </p:nvSpPr>
        <p:spPr>
          <a:xfrm>
            <a:off x="2" y="9721109"/>
            <a:ext cx="3078427" cy="513507"/>
          </a:xfrm>
          <a:prstGeom prst="rect">
            <a:avLst/>
          </a:prstGeom>
        </p:spPr>
        <p:txBody>
          <a:bodyPr vert="horz" lIns="94669" tIns="47334" rIns="94669" bIns="47334" rtlCol="0" anchor="b"/>
          <a:lstStyle>
            <a:lvl1pPr algn="l">
              <a:defRPr sz="1200"/>
            </a:lvl1pPr>
          </a:lstStyle>
          <a:p>
            <a:endParaRPr lang="pt-BR" dirty="0"/>
          </a:p>
        </p:txBody>
      </p:sp>
      <p:sp>
        <p:nvSpPr>
          <p:cNvPr id="7" name="Espaço Reservado para Número de Slide 6"/>
          <p:cNvSpPr>
            <a:spLocks noGrp="1"/>
          </p:cNvSpPr>
          <p:nvPr>
            <p:ph type="sldNum" sz="quarter" idx="5"/>
          </p:nvPr>
        </p:nvSpPr>
        <p:spPr>
          <a:xfrm>
            <a:off x="4023994" y="9721109"/>
            <a:ext cx="3078427" cy="513507"/>
          </a:xfrm>
          <a:prstGeom prst="rect">
            <a:avLst/>
          </a:prstGeom>
        </p:spPr>
        <p:txBody>
          <a:bodyPr vert="horz" lIns="94669" tIns="47334" rIns="94669" bIns="47334" rtlCol="0" anchor="b"/>
          <a:lstStyle>
            <a:lvl1pPr algn="r">
              <a:defRPr sz="1200"/>
            </a:lvl1pPr>
          </a:lstStyle>
          <a:p>
            <a:fld id="{522D3940-73B5-254A-8933-261DD9B607C6}" type="slidenum">
              <a:rPr lang="pt-BR" smtClean="0"/>
              <a:t>‹nº›</a:t>
            </a:fld>
            <a:endParaRPr lang="pt-BR" dirty="0"/>
          </a:p>
        </p:txBody>
      </p:sp>
    </p:spTree>
    <p:extLst>
      <p:ext uri="{BB962C8B-B14F-4D97-AF65-F5344CB8AC3E}">
        <p14:creationId xmlns:p14="http://schemas.microsoft.com/office/powerpoint/2010/main" val="290641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481013" y="719138"/>
            <a:ext cx="6142037" cy="3454400"/>
          </a:xfrm>
        </p:spPr>
      </p:sp>
      <p:sp>
        <p:nvSpPr>
          <p:cNvPr id="3" name="Espaço Reservado para Anotações 2"/>
          <p:cNvSpPr>
            <a:spLocks noGrp="1"/>
          </p:cNvSpPr>
          <p:nvPr>
            <p:ph type="body" idx="1"/>
          </p:nvPr>
        </p:nvSpPr>
        <p:spPr>
          <a:xfrm>
            <a:off x="710407" y="4463694"/>
            <a:ext cx="5683250" cy="5050352"/>
          </a:xfrm>
        </p:spPr>
        <p:txBody>
          <a:bodyPr>
            <a:normAutofit/>
          </a:bodyPr>
          <a:lstStyle/>
          <a:p>
            <a:endParaRPr lang="pt-BR" dirty="0"/>
          </a:p>
          <a:p>
            <a:pPr marL="177504" indent="-177504">
              <a:buFont typeface="Arial" panose="020B0604020202020204" pitchFamily="34" charset="0"/>
              <a:buChar char="•"/>
            </a:pPr>
            <a:endParaRPr lang="pt-BR" dirty="0"/>
          </a:p>
        </p:txBody>
      </p:sp>
      <p:sp>
        <p:nvSpPr>
          <p:cNvPr id="4" name="Espaço Reservado para Número de Slide 3"/>
          <p:cNvSpPr>
            <a:spLocks noGrp="1"/>
          </p:cNvSpPr>
          <p:nvPr>
            <p:ph type="sldNum" sz="quarter" idx="5"/>
          </p:nvPr>
        </p:nvSpPr>
        <p:spPr/>
        <p:txBody>
          <a:bodyPr/>
          <a:lstStyle/>
          <a:p>
            <a:fld id="{522D3940-73B5-254A-8933-261DD9B607C6}" type="slidenum">
              <a:rPr lang="pt-BR" smtClean="0"/>
              <a:t>2</a:t>
            </a:fld>
            <a:endParaRPr lang="pt-BR" dirty="0"/>
          </a:p>
        </p:txBody>
      </p:sp>
    </p:spTree>
    <p:extLst>
      <p:ext uri="{BB962C8B-B14F-4D97-AF65-F5344CB8AC3E}">
        <p14:creationId xmlns:p14="http://schemas.microsoft.com/office/powerpoint/2010/main" val="2481989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22D3940-73B5-254A-8933-261DD9B607C6}" type="slidenum">
              <a:rPr lang="pt-BR" smtClean="0"/>
              <a:t>4</a:t>
            </a:fld>
            <a:endParaRPr lang="pt-BR" dirty="0"/>
          </a:p>
        </p:txBody>
      </p:sp>
    </p:spTree>
    <p:extLst>
      <p:ext uri="{BB962C8B-B14F-4D97-AF65-F5344CB8AC3E}">
        <p14:creationId xmlns:p14="http://schemas.microsoft.com/office/powerpoint/2010/main" val="2250701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22D3940-73B5-254A-8933-261DD9B607C6}" type="slidenum">
              <a:rPr lang="pt-BR" smtClean="0"/>
              <a:t>5</a:t>
            </a:fld>
            <a:endParaRPr lang="pt-BR" dirty="0"/>
          </a:p>
        </p:txBody>
      </p:sp>
    </p:spTree>
    <p:extLst>
      <p:ext uri="{BB962C8B-B14F-4D97-AF65-F5344CB8AC3E}">
        <p14:creationId xmlns:p14="http://schemas.microsoft.com/office/powerpoint/2010/main" val="3180561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22D3940-73B5-254A-8933-261DD9B607C6}" type="slidenum">
              <a:rPr lang="pt-BR" smtClean="0"/>
              <a:t>6</a:t>
            </a:fld>
            <a:endParaRPr lang="pt-BR" dirty="0"/>
          </a:p>
        </p:txBody>
      </p:sp>
    </p:spTree>
    <p:extLst>
      <p:ext uri="{BB962C8B-B14F-4D97-AF65-F5344CB8AC3E}">
        <p14:creationId xmlns:p14="http://schemas.microsoft.com/office/powerpoint/2010/main" val="3787580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22D3940-73B5-254A-8933-261DD9B607C6}" type="slidenum">
              <a:rPr lang="pt-BR" smtClean="0"/>
              <a:t>7</a:t>
            </a:fld>
            <a:endParaRPr lang="pt-BR" dirty="0"/>
          </a:p>
        </p:txBody>
      </p:sp>
    </p:spTree>
    <p:extLst>
      <p:ext uri="{BB962C8B-B14F-4D97-AF65-F5344CB8AC3E}">
        <p14:creationId xmlns:p14="http://schemas.microsoft.com/office/powerpoint/2010/main" val="405720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522D3940-73B5-254A-8933-261DD9B607C6}" type="slidenum">
              <a:rPr lang="pt-BR" smtClean="0"/>
              <a:t>8</a:t>
            </a:fld>
            <a:endParaRPr lang="pt-BR"/>
          </a:p>
        </p:txBody>
      </p:sp>
    </p:spTree>
    <p:extLst>
      <p:ext uri="{BB962C8B-B14F-4D97-AF65-F5344CB8AC3E}">
        <p14:creationId xmlns:p14="http://schemas.microsoft.com/office/powerpoint/2010/main" val="1859192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22D3940-73B5-254A-8933-261DD9B607C6}" type="slidenum">
              <a:rPr lang="pt-BR" smtClean="0"/>
              <a:t>12</a:t>
            </a:fld>
            <a:endParaRPr lang="pt-BR" dirty="0"/>
          </a:p>
        </p:txBody>
      </p:sp>
    </p:spTree>
    <p:extLst>
      <p:ext uri="{BB962C8B-B14F-4D97-AF65-F5344CB8AC3E}">
        <p14:creationId xmlns:p14="http://schemas.microsoft.com/office/powerpoint/2010/main" val="3817282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22D3940-73B5-254A-8933-261DD9B607C6}" type="slidenum">
              <a:rPr lang="pt-BR" smtClean="0"/>
              <a:t>13</a:t>
            </a:fld>
            <a:endParaRPr lang="pt-BR" dirty="0"/>
          </a:p>
        </p:txBody>
      </p:sp>
    </p:spTree>
    <p:extLst>
      <p:ext uri="{BB962C8B-B14F-4D97-AF65-F5344CB8AC3E}">
        <p14:creationId xmlns:p14="http://schemas.microsoft.com/office/powerpoint/2010/main" val="1411203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22D3940-73B5-254A-8933-261DD9B607C6}" type="slidenum">
              <a:rPr lang="pt-BR" smtClean="0"/>
              <a:t>14</a:t>
            </a:fld>
            <a:endParaRPr lang="pt-BR" dirty="0"/>
          </a:p>
        </p:txBody>
      </p:sp>
    </p:spTree>
    <p:extLst>
      <p:ext uri="{BB962C8B-B14F-4D97-AF65-F5344CB8AC3E}">
        <p14:creationId xmlns:p14="http://schemas.microsoft.com/office/powerpoint/2010/main" val="34155356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DBD82C7-F619-D549-AA45-2ABAFE0745D6}"/>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B921FA77-BD58-4544-9F15-A6AA1CC8D7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ED1EEF30-5E6C-F447-A18D-A5A5A9D4409A}"/>
              </a:ext>
            </a:extLst>
          </p:cNvPr>
          <p:cNvSpPr>
            <a:spLocks noGrp="1"/>
          </p:cNvSpPr>
          <p:nvPr>
            <p:ph type="dt" sz="half" idx="10"/>
          </p:nvPr>
        </p:nvSpPr>
        <p:spPr/>
        <p:txBody>
          <a:bodyPr/>
          <a:lstStyle/>
          <a:p>
            <a:fld id="{C23AD231-B372-E242-B098-1043D72A43C9}" type="datetimeFigureOut">
              <a:rPr lang="pt-BR" smtClean="0"/>
              <a:t>31/03/2025</a:t>
            </a:fld>
            <a:endParaRPr lang="pt-BR" dirty="0"/>
          </a:p>
        </p:txBody>
      </p:sp>
      <p:sp>
        <p:nvSpPr>
          <p:cNvPr id="5" name="Espaço Reservado para Rodapé 4">
            <a:extLst>
              <a:ext uri="{FF2B5EF4-FFF2-40B4-BE49-F238E27FC236}">
                <a16:creationId xmlns:a16="http://schemas.microsoft.com/office/drawing/2014/main" id="{5B2F01AE-6184-5944-9DA6-52736CE688B0}"/>
              </a:ext>
            </a:extLst>
          </p:cNvPr>
          <p:cNvSpPr>
            <a:spLocks noGrp="1"/>
          </p:cNvSpPr>
          <p:nvPr>
            <p:ph type="ftr" sz="quarter" idx="11"/>
          </p:nvPr>
        </p:nvSpPr>
        <p:spPr/>
        <p:txBody>
          <a:bodyPr/>
          <a:lstStyle/>
          <a:p>
            <a:endParaRPr lang="pt-BR" dirty="0"/>
          </a:p>
        </p:txBody>
      </p:sp>
      <p:sp>
        <p:nvSpPr>
          <p:cNvPr id="6" name="Espaço Reservado para Número de Slide 5">
            <a:extLst>
              <a:ext uri="{FF2B5EF4-FFF2-40B4-BE49-F238E27FC236}">
                <a16:creationId xmlns:a16="http://schemas.microsoft.com/office/drawing/2014/main" id="{26EB6AB9-F8EB-0642-A24B-A457FF47132D}"/>
              </a:ext>
            </a:extLst>
          </p:cNvPr>
          <p:cNvSpPr>
            <a:spLocks noGrp="1"/>
          </p:cNvSpPr>
          <p:nvPr>
            <p:ph type="sldNum" sz="quarter" idx="12"/>
          </p:nvPr>
        </p:nvSpPr>
        <p:spPr/>
        <p:txBody>
          <a:bodyPr/>
          <a:lstStyle/>
          <a:p>
            <a:fld id="{A3D16A3C-71FA-D845-9B67-D7959247F9F3}" type="slidenum">
              <a:rPr lang="pt-BR" smtClean="0"/>
              <a:t>‹nº›</a:t>
            </a:fld>
            <a:endParaRPr lang="pt-BR" dirty="0"/>
          </a:p>
        </p:txBody>
      </p:sp>
    </p:spTree>
    <p:extLst>
      <p:ext uri="{BB962C8B-B14F-4D97-AF65-F5344CB8AC3E}">
        <p14:creationId xmlns:p14="http://schemas.microsoft.com/office/powerpoint/2010/main" val="3060971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21A46C-86F6-AC4B-BFB9-67DF3DCFA7A9}"/>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6DB3D277-9597-FD4F-95F0-A9FCCD7E9AF9}"/>
              </a:ext>
            </a:extLst>
          </p:cNvPr>
          <p:cNvSpPr>
            <a:spLocks noGrp="1"/>
          </p:cNvSpPr>
          <p:nvPr>
            <p:ph type="body" orient="vert" idx="1"/>
          </p:nvPr>
        </p:nvSpPr>
        <p:spPr/>
        <p:txBody>
          <a:bodyPr vert="eaVert"/>
          <a:lstStyle/>
          <a:p>
            <a:r>
              <a:rPr lang="pt-BR"/>
              <a:t>Editar estilos de texto Mestre
Segundo nível
Terceiro nível
Quarto nível
Quinto nível</a:t>
            </a:r>
          </a:p>
        </p:txBody>
      </p:sp>
      <p:sp>
        <p:nvSpPr>
          <p:cNvPr id="4" name="Espaço Reservado para Data 3">
            <a:extLst>
              <a:ext uri="{FF2B5EF4-FFF2-40B4-BE49-F238E27FC236}">
                <a16:creationId xmlns:a16="http://schemas.microsoft.com/office/drawing/2014/main" id="{5A605539-C215-AB4A-9594-148F31E92B15}"/>
              </a:ext>
            </a:extLst>
          </p:cNvPr>
          <p:cNvSpPr>
            <a:spLocks noGrp="1"/>
          </p:cNvSpPr>
          <p:nvPr>
            <p:ph type="dt" sz="half" idx="10"/>
          </p:nvPr>
        </p:nvSpPr>
        <p:spPr/>
        <p:txBody>
          <a:bodyPr/>
          <a:lstStyle/>
          <a:p>
            <a:fld id="{C23AD231-B372-E242-B098-1043D72A43C9}" type="datetimeFigureOut">
              <a:rPr lang="pt-BR" smtClean="0"/>
              <a:t>31/03/2025</a:t>
            </a:fld>
            <a:endParaRPr lang="pt-BR" dirty="0"/>
          </a:p>
        </p:txBody>
      </p:sp>
      <p:sp>
        <p:nvSpPr>
          <p:cNvPr id="5" name="Espaço Reservado para Rodapé 4">
            <a:extLst>
              <a:ext uri="{FF2B5EF4-FFF2-40B4-BE49-F238E27FC236}">
                <a16:creationId xmlns:a16="http://schemas.microsoft.com/office/drawing/2014/main" id="{DF61AF96-55E6-2C46-B9B0-E740DCE0AC47}"/>
              </a:ext>
            </a:extLst>
          </p:cNvPr>
          <p:cNvSpPr>
            <a:spLocks noGrp="1"/>
          </p:cNvSpPr>
          <p:nvPr>
            <p:ph type="ftr" sz="quarter" idx="11"/>
          </p:nvPr>
        </p:nvSpPr>
        <p:spPr/>
        <p:txBody>
          <a:bodyPr/>
          <a:lstStyle/>
          <a:p>
            <a:endParaRPr lang="pt-BR" dirty="0"/>
          </a:p>
        </p:txBody>
      </p:sp>
      <p:sp>
        <p:nvSpPr>
          <p:cNvPr id="6" name="Espaço Reservado para Número de Slide 5">
            <a:extLst>
              <a:ext uri="{FF2B5EF4-FFF2-40B4-BE49-F238E27FC236}">
                <a16:creationId xmlns:a16="http://schemas.microsoft.com/office/drawing/2014/main" id="{D5AA56D1-CCF9-704B-97DC-162A2463C02C}"/>
              </a:ext>
            </a:extLst>
          </p:cNvPr>
          <p:cNvSpPr>
            <a:spLocks noGrp="1"/>
          </p:cNvSpPr>
          <p:nvPr>
            <p:ph type="sldNum" sz="quarter" idx="12"/>
          </p:nvPr>
        </p:nvSpPr>
        <p:spPr/>
        <p:txBody>
          <a:bodyPr/>
          <a:lstStyle/>
          <a:p>
            <a:fld id="{A3D16A3C-71FA-D845-9B67-D7959247F9F3}" type="slidenum">
              <a:rPr lang="pt-BR" smtClean="0"/>
              <a:t>‹nº›</a:t>
            </a:fld>
            <a:endParaRPr lang="pt-BR" dirty="0"/>
          </a:p>
        </p:txBody>
      </p:sp>
    </p:spTree>
    <p:extLst>
      <p:ext uri="{BB962C8B-B14F-4D97-AF65-F5344CB8AC3E}">
        <p14:creationId xmlns:p14="http://schemas.microsoft.com/office/powerpoint/2010/main" val="1543755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7DA8326-6E6B-8744-A0B1-36CAC8E636DA}"/>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110827FD-CFEC-DE4B-9489-DF57083327FC}"/>
              </a:ext>
            </a:extLst>
          </p:cNvPr>
          <p:cNvSpPr>
            <a:spLocks noGrp="1"/>
          </p:cNvSpPr>
          <p:nvPr>
            <p:ph type="body" orient="vert" idx="1"/>
          </p:nvPr>
        </p:nvSpPr>
        <p:spPr>
          <a:xfrm>
            <a:off x="838200" y="365125"/>
            <a:ext cx="7734300" cy="5811838"/>
          </a:xfrm>
        </p:spPr>
        <p:txBody>
          <a:bodyPr vert="eaVert"/>
          <a:lstStyle/>
          <a:p>
            <a:r>
              <a:rPr lang="pt-BR"/>
              <a:t>Editar estilos de texto Mestre
Segundo nível
Terceiro nível
Quarto nível
Quinto nível</a:t>
            </a:r>
          </a:p>
        </p:txBody>
      </p:sp>
      <p:sp>
        <p:nvSpPr>
          <p:cNvPr id="4" name="Espaço Reservado para Data 3">
            <a:extLst>
              <a:ext uri="{FF2B5EF4-FFF2-40B4-BE49-F238E27FC236}">
                <a16:creationId xmlns:a16="http://schemas.microsoft.com/office/drawing/2014/main" id="{BB44D810-D7B3-4846-9FC7-390F757296A0}"/>
              </a:ext>
            </a:extLst>
          </p:cNvPr>
          <p:cNvSpPr>
            <a:spLocks noGrp="1"/>
          </p:cNvSpPr>
          <p:nvPr>
            <p:ph type="dt" sz="half" idx="10"/>
          </p:nvPr>
        </p:nvSpPr>
        <p:spPr/>
        <p:txBody>
          <a:bodyPr/>
          <a:lstStyle/>
          <a:p>
            <a:fld id="{C23AD231-B372-E242-B098-1043D72A43C9}" type="datetimeFigureOut">
              <a:rPr lang="pt-BR" smtClean="0"/>
              <a:t>31/03/2025</a:t>
            </a:fld>
            <a:endParaRPr lang="pt-BR" dirty="0"/>
          </a:p>
        </p:txBody>
      </p:sp>
      <p:sp>
        <p:nvSpPr>
          <p:cNvPr id="5" name="Espaço Reservado para Rodapé 4">
            <a:extLst>
              <a:ext uri="{FF2B5EF4-FFF2-40B4-BE49-F238E27FC236}">
                <a16:creationId xmlns:a16="http://schemas.microsoft.com/office/drawing/2014/main" id="{FF7AB7DD-7C3E-3746-9CD4-50E953AD3D84}"/>
              </a:ext>
            </a:extLst>
          </p:cNvPr>
          <p:cNvSpPr>
            <a:spLocks noGrp="1"/>
          </p:cNvSpPr>
          <p:nvPr>
            <p:ph type="ftr" sz="quarter" idx="11"/>
          </p:nvPr>
        </p:nvSpPr>
        <p:spPr/>
        <p:txBody>
          <a:bodyPr/>
          <a:lstStyle/>
          <a:p>
            <a:endParaRPr lang="pt-BR" dirty="0"/>
          </a:p>
        </p:txBody>
      </p:sp>
      <p:sp>
        <p:nvSpPr>
          <p:cNvPr id="6" name="Espaço Reservado para Número de Slide 5">
            <a:extLst>
              <a:ext uri="{FF2B5EF4-FFF2-40B4-BE49-F238E27FC236}">
                <a16:creationId xmlns:a16="http://schemas.microsoft.com/office/drawing/2014/main" id="{E6368451-CA9D-E245-94CF-315CAC4ED703}"/>
              </a:ext>
            </a:extLst>
          </p:cNvPr>
          <p:cNvSpPr>
            <a:spLocks noGrp="1"/>
          </p:cNvSpPr>
          <p:nvPr>
            <p:ph type="sldNum" sz="quarter" idx="12"/>
          </p:nvPr>
        </p:nvSpPr>
        <p:spPr/>
        <p:txBody>
          <a:bodyPr/>
          <a:lstStyle/>
          <a:p>
            <a:fld id="{A3D16A3C-71FA-D845-9B67-D7959247F9F3}" type="slidenum">
              <a:rPr lang="pt-BR" smtClean="0"/>
              <a:t>‹nº›</a:t>
            </a:fld>
            <a:endParaRPr lang="pt-BR" dirty="0"/>
          </a:p>
        </p:txBody>
      </p:sp>
    </p:spTree>
    <p:extLst>
      <p:ext uri="{BB962C8B-B14F-4D97-AF65-F5344CB8AC3E}">
        <p14:creationId xmlns:p14="http://schemas.microsoft.com/office/powerpoint/2010/main" val="3688099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90ADF7-6715-5149-8C21-2B28C973685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41975CF9-2465-534E-809B-98A0191F9F7C}"/>
              </a:ext>
            </a:extLst>
          </p:cNvPr>
          <p:cNvSpPr>
            <a:spLocks noGrp="1"/>
          </p:cNvSpPr>
          <p:nvPr>
            <p:ph idx="1"/>
          </p:nvPr>
        </p:nvSpPr>
        <p:spPr/>
        <p:txBody>
          <a:bodyPr/>
          <a:lstStyle/>
          <a:p>
            <a:r>
              <a:rPr lang="pt-BR"/>
              <a:t>Editar estilos de texto Mestre
Segundo nível
Terceiro nível
Quarto nível
Quinto nível</a:t>
            </a:r>
          </a:p>
        </p:txBody>
      </p:sp>
      <p:sp>
        <p:nvSpPr>
          <p:cNvPr id="4" name="Espaço Reservado para Data 3">
            <a:extLst>
              <a:ext uri="{FF2B5EF4-FFF2-40B4-BE49-F238E27FC236}">
                <a16:creationId xmlns:a16="http://schemas.microsoft.com/office/drawing/2014/main" id="{4301A2E5-25FB-8E43-9779-EBA424664674}"/>
              </a:ext>
            </a:extLst>
          </p:cNvPr>
          <p:cNvSpPr>
            <a:spLocks noGrp="1"/>
          </p:cNvSpPr>
          <p:nvPr>
            <p:ph type="dt" sz="half" idx="10"/>
          </p:nvPr>
        </p:nvSpPr>
        <p:spPr/>
        <p:txBody>
          <a:bodyPr/>
          <a:lstStyle/>
          <a:p>
            <a:fld id="{C23AD231-B372-E242-B098-1043D72A43C9}" type="datetimeFigureOut">
              <a:rPr lang="pt-BR" smtClean="0"/>
              <a:t>31/03/2025</a:t>
            </a:fld>
            <a:endParaRPr lang="pt-BR" dirty="0"/>
          </a:p>
        </p:txBody>
      </p:sp>
      <p:sp>
        <p:nvSpPr>
          <p:cNvPr id="5" name="Espaço Reservado para Rodapé 4">
            <a:extLst>
              <a:ext uri="{FF2B5EF4-FFF2-40B4-BE49-F238E27FC236}">
                <a16:creationId xmlns:a16="http://schemas.microsoft.com/office/drawing/2014/main" id="{86556E4F-23F4-6144-A670-03CA1B2415F9}"/>
              </a:ext>
            </a:extLst>
          </p:cNvPr>
          <p:cNvSpPr>
            <a:spLocks noGrp="1"/>
          </p:cNvSpPr>
          <p:nvPr>
            <p:ph type="ftr" sz="quarter" idx="11"/>
          </p:nvPr>
        </p:nvSpPr>
        <p:spPr/>
        <p:txBody>
          <a:bodyPr/>
          <a:lstStyle/>
          <a:p>
            <a:endParaRPr lang="pt-BR" dirty="0"/>
          </a:p>
        </p:txBody>
      </p:sp>
      <p:sp>
        <p:nvSpPr>
          <p:cNvPr id="6" name="Espaço Reservado para Número de Slide 5">
            <a:extLst>
              <a:ext uri="{FF2B5EF4-FFF2-40B4-BE49-F238E27FC236}">
                <a16:creationId xmlns:a16="http://schemas.microsoft.com/office/drawing/2014/main" id="{70BEFA3B-53B5-6B46-9F81-61AEC784CB64}"/>
              </a:ext>
            </a:extLst>
          </p:cNvPr>
          <p:cNvSpPr>
            <a:spLocks noGrp="1"/>
          </p:cNvSpPr>
          <p:nvPr>
            <p:ph type="sldNum" sz="quarter" idx="12"/>
          </p:nvPr>
        </p:nvSpPr>
        <p:spPr/>
        <p:txBody>
          <a:bodyPr/>
          <a:lstStyle/>
          <a:p>
            <a:fld id="{A3D16A3C-71FA-D845-9B67-D7959247F9F3}" type="slidenum">
              <a:rPr lang="pt-BR" smtClean="0"/>
              <a:t>‹nº›</a:t>
            </a:fld>
            <a:endParaRPr lang="pt-BR" dirty="0"/>
          </a:p>
        </p:txBody>
      </p:sp>
    </p:spTree>
    <p:extLst>
      <p:ext uri="{BB962C8B-B14F-4D97-AF65-F5344CB8AC3E}">
        <p14:creationId xmlns:p14="http://schemas.microsoft.com/office/powerpoint/2010/main" val="881403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6BAC1D-E19B-764A-BA56-5E16A2D167A9}"/>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C84AF667-3A2D-F243-8489-BC1C69B8D1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pt-BR"/>
              <a:t>Editar estilos de texto Mestre
Segundo nível
Terceiro nível
Quarto nível
Quinto nível</a:t>
            </a:r>
          </a:p>
        </p:txBody>
      </p:sp>
      <p:sp>
        <p:nvSpPr>
          <p:cNvPr id="4" name="Espaço Reservado para Data 3">
            <a:extLst>
              <a:ext uri="{FF2B5EF4-FFF2-40B4-BE49-F238E27FC236}">
                <a16:creationId xmlns:a16="http://schemas.microsoft.com/office/drawing/2014/main" id="{E607C087-2CE1-5443-8FA6-5213B6AE6A69}"/>
              </a:ext>
            </a:extLst>
          </p:cNvPr>
          <p:cNvSpPr>
            <a:spLocks noGrp="1"/>
          </p:cNvSpPr>
          <p:nvPr>
            <p:ph type="dt" sz="half" idx="10"/>
          </p:nvPr>
        </p:nvSpPr>
        <p:spPr/>
        <p:txBody>
          <a:bodyPr/>
          <a:lstStyle/>
          <a:p>
            <a:fld id="{C23AD231-B372-E242-B098-1043D72A43C9}" type="datetimeFigureOut">
              <a:rPr lang="pt-BR" smtClean="0"/>
              <a:t>31/03/2025</a:t>
            </a:fld>
            <a:endParaRPr lang="pt-BR" dirty="0"/>
          </a:p>
        </p:txBody>
      </p:sp>
      <p:sp>
        <p:nvSpPr>
          <p:cNvPr id="5" name="Espaço Reservado para Rodapé 4">
            <a:extLst>
              <a:ext uri="{FF2B5EF4-FFF2-40B4-BE49-F238E27FC236}">
                <a16:creationId xmlns:a16="http://schemas.microsoft.com/office/drawing/2014/main" id="{9839E969-110C-B745-B5E2-B9F44B562578}"/>
              </a:ext>
            </a:extLst>
          </p:cNvPr>
          <p:cNvSpPr>
            <a:spLocks noGrp="1"/>
          </p:cNvSpPr>
          <p:nvPr>
            <p:ph type="ftr" sz="quarter" idx="11"/>
          </p:nvPr>
        </p:nvSpPr>
        <p:spPr/>
        <p:txBody>
          <a:bodyPr/>
          <a:lstStyle/>
          <a:p>
            <a:endParaRPr lang="pt-BR" dirty="0"/>
          </a:p>
        </p:txBody>
      </p:sp>
      <p:sp>
        <p:nvSpPr>
          <p:cNvPr id="6" name="Espaço Reservado para Número de Slide 5">
            <a:extLst>
              <a:ext uri="{FF2B5EF4-FFF2-40B4-BE49-F238E27FC236}">
                <a16:creationId xmlns:a16="http://schemas.microsoft.com/office/drawing/2014/main" id="{79356137-0404-F54C-8C8E-C6B1C8C1053C}"/>
              </a:ext>
            </a:extLst>
          </p:cNvPr>
          <p:cNvSpPr>
            <a:spLocks noGrp="1"/>
          </p:cNvSpPr>
          <p:nvPr>
            <p:ph type="sldNum" sz="quarter" idx="12"/>
          </p:nvPr>
        </p:nvSpPr>
        <p:spPr/>
        <p:txBody>
          <a:bodyPr/>
          <a:lstStyle/>
          <a:p>
            <a:fld id="{A3D16A3C-71FA-D845-9B67-D7959247F9F3}" type="slidenum">
              <a:rPr lang="pt-BR" smtClean="0"/>
              <a:t>‹nº›</a:t>
            </a:fld>
            <a:endParaRPr lang="pt-BR" dirty="0"/>
          </a:p>
        </p:txBody>
      </p:sp>
    </p:spTree>
    <p:extLst>
      <p:ext uri="{BB962C8B-B14F-4D97-AF65-F5344CB8AC3E}">
        <p14:creationId xmlns:p14="http://schemas.microsoft.com/office/powerpoint/2010/main" val="88636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D2DC25-45EF-B646-8637-588EC07D9D85}"/>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5F48BB10-BD6D-2D4F-B1FC-5FB204A0A254}"/>
              </a:ext>
            </a:extLst>
          </p:cNvPr>
          <p:cNvSpPr>
            <a:spLocks noGrp="1"/>
          </p:cNvSpPr>
          <p:nvPr>
            <p:ph sz="half" idx="1"/>
          </p:nvPr>
        </p:nvSpPr>
        <p:spPr>
          <a:xfrm>
            <a:off x="838200" y="1825625"/>
            <a:ext cx="5181600" cy="4351338"/>
          </a:xfrm>
        </p:spPr>
        <p:txBody>
          <a:bodyPr/>
          <a:lstStyle/>
          <a:p>
            <a:r>
              <a:rPr lang="pt-BR"/>
              <a:t>Editar estilos de texto Mestre
Segundo nível
Terceiro nível
Quarto nível
Quinto nível</a:t>
            </a:r>
          </a:p>
        </p:txBody>
      </p:sp>
      <p:sp>
        <p:nvSpPr>
          <p:cNvPr id="4" name="Espaço Reservado para Conteúdo 3">
            <a:extLst>
              <a:ext uri="{FF2B5EF4-FFF2-40B4-BE49-F238E27FC236}">
                <a16:creationId xmlns:a16="http://schemas.microsoft.com/office/drawing/2014/main" id="{9F50BECF-B64D-574C-BE77-17BA94E30B0D}"/>
              </a:ext>
            </a:extLst>
          </p:cNvPr>
          <p:cNvSpPr>
            <a:spLocks noGrp="1"/>
          </p:cNvSpPr>
          <p:nvPr>
            <p:ph sz="half" idx="2"/>
          </p:nvPr>
        </p:nvSpPr>
        <p:spPr>
          <a:xfrm>
            <a:off x="6172200" y="1825625"/>
            <a:ext cx="5181600" cy="4351338"/>
          </a:xfrm>
        </p:spPr>
        <p:txBody>
          <a:bodyPr/>
          <a:lstStyle/>
          <a:p>
            <a:r>
              <a:rPr lang="pt-BR"/>
              <a:t>Editar estilos de texto Mestre
Segundo nível
Terceiro nível
Quarto nível
Quinto nível</a:t>
            </a:r>
          </a:p>
        </p:txBody>
      </p:sp>
      <p:sp>
        <p:nvSpPr>
          <p:cNvPr id="5" name="Espaço Reservado para Data 4">
            <a:extLst>
              <a:ext uri="{FF2B5EF4-FFF2-40B4-BE49-F238E27FC236}">
                <a16:creationId xmlns:a16="http://schemas.microsoft.com/office/drawing/2014/main" id="{FF854AD7-10FF-6A41-AC66-97C3C9A08AE6}"/>
              </a:ext>
            </a:extLst>
          </p:cNvPr>
          <p:cNvSpPr>
            <a:spLocks noGrp="1"/>
          </p:cNvSpPr>
          <p:nvPr>
            <p:ph type="dt" sz="half" idx="10"/>
          </p:nvPr>
        </p:nvSpPr>
        <p:spPr/>
        <p:txBody>
          <a:bodyPr/>
          <a:lstStyle/>
          <a:p>
            <a:fld id="{C23AD231-B372-E242-B098-1043D72A43C9}" type="datetimeFigureOut">
              <a:rPr lang="pt-BR" smtClean="0"/>
              <a:t>31/03/2025</a:t>
            </a:fld>
            <a:endParaRPr lang="pt-BR" dirty="0"/>
          </a:p>
        </p:txBody>
      </p:sp>
      <p:sp>
        <p:nvSpPr>
          <p:cNvPr id="6" name="Espaço Reservado para Rodapé 5">
            <a:extLst>
              <a:ext uri="{FF2B5EF4-FFF2-40B4-BE49-F238E27FC236}">
                <a16:creationId xmlns:a16="http://schemas.microsoft.com/office/drawing/2014/main" id="{52126A6F-ACD6-274C-B361-9E51D549C031}"/>
              </a:ext>
            </a:extLst>
          </p:cNvPr>
          <p:cNvSpPr>
            <a:spLocks noGrp="1"/>
          </p:cNvSpPr>
          <p:nvPr>
            <p:ph type="ftr" sz="quarter" idx="11"/>
          </p:nvPr>
        </p:nvSpPr>
        <p:spPr/>
        <p:txBody>
          <a:bodyPr/>
          <a:lstStyle/>
          <a:p>
            <a:endParaRPr lang="pt-BR" dirty="0"/>
          </a:p>
        </p:txBody>
      </p:sp>
      <p:sp>
        <p:nvSpPr>
          <p:cNvPr id="7" name="Espaço Reservado para Número de Slide 6">
            <a:extLst>
              <a:ext uri="{FF2B5EF4-FFF2-40B4-BE49-F238E27FC236}">
                <a16:creationId xmlns:a16="http://schemas.microsoft.com/office/drawing/2014/main" id="{F9A91655-7574-034D-8911-3DF8B9D47A01}"/>
              </a:ext>
            </a:extLst>
          </p:cNvPr>
          <p:cNvSpPr>
            <a:spLocks noGrp="1"/>
          </p:cNvSpPr>
          <p:nvPr>
            <p:ph type="sldNum" sz="quarter" idx="12"/>
          </p:nvPr>
        </p:nvSpPr>
        <p:spPr/>
        <p:txBody>
          <a:bodyPr/>
          <a:lstStyle/>
          <a:p>
            <a:fld id="{A3D16A3C-71FA-D845-9B67-D7959247F9F3}" type="slidenum">
              <a:rPr lang="pt-BR" smtClean="0"/>
              <a:t>‹nº›</a:t>
            </a:fld>
            <a:endParaRPr lang="pt-BR" dirty="0"/>
          </a:p>
        </p:txBody>
      </p:sp>
    </p:spTree>
    <p:extLst>
      <p:ext uri="{BB962C8B-B14F-4D97-AF65-F5344CB8AC3E}">
        <p14:creationId xmlns:p14="http://schemas.microsoft.com/office/powerpoint/2010/main" val="115010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72EAC1-F20B-1C41-BF1D-099372F0876C}"/>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E56BE57C-17EF-6547-A62D-4C580B18B6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pt-BR"/>
              <a:t>Editar estilos de texto Mestre
Segundo nível
Terceiro nível
Quarto nível
Quinto nível</a:t>
            </a:r>
          </a:p>
        </p:txBody>
      </p:sp>
      <p:sp>
        <p:nvSpPr>
          <p:cNvPr id="4" name="Espaço Reservado para Conteúdo 3">
            <a:extLst>
              <a:ext uri="{FF2B5EF4-FFF2-40B4-BE49-F238E27FC236}">
                <a16:creationId xmlns:a16="http://schemas.microsoft.com/office/drawing/2014/main" id="{C2ADEB0D-9F41-5948-A79C-7208167B0C3E}"/>
              </a:ext>
            </a:extLst>
          </p:cNvPr>
          <p:cNvSpPr>
            <a:spLocks noGrp="1"/>
          </p:cNvSpPr>
          <p:nvPr>
            <p:ph sz="half" idx="2"/>
          </p:nvPr>
        </p:nvSpPr>
        <p:spPr>
          <a:xfrm>
            <a:off x="839788" y="2505075"/>
            <a:ext cx="5157787" cy="3684588"/>
          </a:xfrm>
        </p:spPr>
        <p:txBody>
          <a:bodyPr/>
          <a:lstStyle/>
          <a:p>
            <a:r>
              <a:rPr lang="pt-BR"/>
              <a:t>Editar estilos de texto Mestre
Segundo nível
Terceiro nível
Quarto nível
Quinto nível</a:t>
            </a:r>
          </a:p>
        </p:txBody>
      </p:sp>
      <p:sp>
        <p:nvSpPr>
          <p:cNvPr id="5" name="Espaço Reservado para Texto 4">
            <a:extLst>
              <a:ext uri="{FF2B5EF4-FFF2-40B4-BE49-F238E27FC236}">
                <a16:creationId xmlns:a16="http://schemas.microsoft.com/office/drawing/2014/main" id="{59ADF5D9-0862-5140-B6B5-2D4E201309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pt-BR"/>
              <a:t>Editar estilos de texto Mestre
Segundo nível
Terceiro nível
Quarto nível
Quinto nível</a:t>
            </a:r>
          </a:p>
        </p:txBody>
      </p:sp>
      <p:sp>
        <p:nvSpPr>
          <p:cNvPr id="6" name="Espaço Reservado para Conteúdo 5">
            <a:extLst>
              <a:ext uri="{FF2B5EF4-FFF2-40B4-BE49-F238E27FC236}">
                <a16:creationId xmlns:a16="http://schemas.microsoft.com/office/drawing/2014/main" id="{5D68A719-4AFE-2E46-B078-E1075888DD1D}"/>
              </a:ext>
            </a:extLst>
          </p:cNvPr>
          <p:cNvSpPr>
            <a:spLocks noGrp="1"/>
          </p:cNvSpPr>
          <p:nvPr>
            <p:ph sz="quarter" idx="4"/>
          </p:nvPr>
        </p:nvSpPr>
        <p:spPr>
          <a:xfrm>
            <a:off x="6172200" y="2505075"/>
            <a:ext cx="5183188" cy="3684588"/>
          </a:xfrm>
        </p:spPr>
        <p:txBody>
          <a:bodyPr/>
          <a:lstStyle/>
          <a:p>
            <a:r>
              <a:rPr lang="pt-BR"/>
              <a:t>Editar estilos de texto Mestre
Segundo nível
Terceiro nível
Quarto nível
Quinto nível</a:t>
            </a:r>
          </a:p>
        </p:txBody>
      </p:sp>
      <p:sp>
        <p:nvSpPr>
          <p:cNvPr id="7" name="Espaço Reservado para Data 6">
            <a:extLst>
              <a:ext uri="{FF2B5EF4-FFF2-40B4-BE49-F238E27FC236}">
                <a16:creationId xmlns:a16="http://schemas.microsoft.com/office/drawing/2014/main" id="{562907E4-7E4F-D049-90EE-C456995619FA}"/>
              </a:ext>
            </a:extLst>
          </p:cNvPr>
          <p:cNvSpPr>
            <a:spLocks noGrp="1"/>
          </p:cNvSpPr>
          <p:nvPr>
            <p:ph type="dt" sz="half" idx="10"/>
          </p:nvPr>
        </p:nvSpPr>
        <p:spPr/>
        <p:txBody>
          <a:bodyPr/>
          <a:lstStyle/>
          <a:p>
            <a:fld id="{C23AD231-B372-E242-B098-1043D72A43C9}" type="datetimeFigureOut">
              <a:rPr lang="pt-BR" smtClean="0"/>
              <a:t>31/03/2025</a:t>
            </a:fld>
            <a:endParaRPr lang="pt-BR" dirty="0"/>
          </a:p>
        </p:txBody>
      </p:sp>
      <p:sp>
        <p:nvSpPr>
          <p:cNvPr id="8" name="Espaço Reservado para Rodapé 7">
            <a:extLst>
              <a:ext uri="{FF2B5EF4-FFF2-40B4-BE49-F238E27FC236}">
                <a16:creationId xmlns:a16="http://schemas.microsoft.com/office/drawing/2014/main" id="{8916247C-9EC6-D349-A4DC-3FAB8526F2F6}"/>
              </a:ext>
            </a:extLst>
          </p:cNvPr>
          <p:cNvSpPr>
            <a:spLocks noGrp="1"/>
          </p:cNvSpPr>
          <p:nvPr>
            <p:ph type="ftr" sz="quarter" idx="11"/>
          </p:nvPr>
        </p:nvSpPr>
        <p:spPr/>
        <p:txBody>
          <a:bodyPr/>
          <a:lstStyle/>
          <a:p>
            <a:endParaRPr lang="pt-BR" dirty="0"/>
          </a:p>
        </p:txBody>
      </p:sp>
      <p:sp>
        <p:nvSpPr>
          <p:cNvPr id="9" name="Espaço Reservado para Número de Slide 8">
            <a:extLst>
              <a:ext uri="{FF2B5EF4-FFF2-40B4-BE49-F238E27FC236}">
                <a16:creationId xmlns:a16="http://schemas.microsoft.com/office/drawing/2014/main" id="{51EC04E8-2086-0F48-87F2-1B0542944B2C}"/>
              </a:ext>
            </a:extLst>
          </p:cNvPr>
          <p:cNvSpPr>
            <a:spLocks noGrp="1"/>
          </p:cNvSpPr>
          <p:nvPr>
            <p:ph type="sldNum" sz="quarter" idx="12"/>
          </p:nvPr>
        </p:nvSpPr>
        <p:spPr/>
        <p:txBody>
          <a:bodyPr/>
          <a:lstStyle/>
          <a:p>
            <a:fld id="{A3D16A3C-71FA-D845-9B67-D7959247F9F3}" type="slidenum">
              <a:rPr lang="pt-BR" smtClean="0"/>
              <a:t>‹nº›</a:t>
            </a:fld>
            <a:endParaRPr lang="pt-BR" dirty="0"/>
          </a:p>
        </p:txBody>
      </p:sp>
    </p:spTree>
    <p:extLst>
      <p:ext uri="{BB962C8B-B14F-4D97-AF65-F5344CB8AC3E}">
        <p14:creationId xmlns:p14="http://schemas.microsoft.com/office/powerpoint/2010/main" val="506340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813AB6-7C7D-9846-80E5-633A7F85F12B}"/>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99BF2FA8-FEE1-2D41-A41D-2B889E5D96AC}"/>
              </a:ext>
            </a:extLst>
          </p:cNvPr>
          <p:cNvSpPr>
            <a:spLocks noGrp="1"/>
          </p:cNvSpPr>
          <p:nvPr>
            <p:ph type="dt" sz="half" idx="10"/>
          </p:nvPr>
        </p:nvSpPr>
        <p:spPr/>
        <p:txBody>
          <a:bodyPr/>
          <a:lstStyle/>
          <a:p>
            <a:fld id="{C23AD231-B372-E242-B098-1043D72A43C9}" type="datetimeFigureOut">
              <a:rPr lang="pt-BR" smtClean="0"/>
              <a:t>31/03/2025</a:t>
            </a:fld>
            <a:endParaRPr lang="pt-BR" dirty="0"/>
          </a:p>
        </p:txBody>
      </p:sp>
      <p:sp>
        <p:nvSpPr>
          <p:cNvPr id="4" name="Espaço Reservado para Rodapé 3">
            <a:extLst>
              <a:ext uri="{FF2B5EF4-FFF2-40B4-BE49-F238E27FC236}">
                <a16:creationId xmlns:a16="http://schemas.microsoft.com/office/drawing/2014/main" id="{7C534C6F-9223-A749-8279-854036FEFFD2}"/>
              </a:ext>
            </a:extLst>
          </p:cNvPr>
          <p:cNvSpPr>
            <a:spLocks noGrp="1"/>
          </p:cNvSpPr>
          <p:nvPr>
            <p:ph type="ftr" sz="quarter" idx="11"/>
          </p:nvPr>
        </p:nvSpPr>
        <p:spPr/>
        <p:txBody>
          <a:bodyPr/>
          <a:lstStyle/>
          <a:p>
            <a:endParaRPr lang="pt-BR" dirty="0"/>
          </a:p>
        </p:txBody>
      </p:sp>
      <p:sp>
        <p:nvSpPr>
          <p:cNvPr id="5" name="Espaço Reservado para Número de Slide 4">
            <a:extLst>
              <a:ext uri="{FF2B5EF4-FFF2-40B4-BE49-F238E27FC236}">
                <a16:creationId xmlns:a16="http://schemas.microsoft.com/office/drawing/2014/main" id="{2E795284-CE36-8840-8685-B0EF78D8C33E}"/>
              </a:ext>
            </a:extLst>
          </p:cNvPr>
          <p:cNvSpPr>
            <a:spLocks noGrp="1"/>
          </p:cNvSpPr>
          <p:nvPr>
            <p:ph type="sldNum" sz="quarter" idx="12"/>
          </p:nvPr>
        </p:nvSpPr>
        <p:spPr/>
        <p:txBody>
          <a:bodyPr/>
          <a:lstStyle/>
          <a:p>
            <a:fld id="{A3D16A3C-71FA-D845-9B67-D7959247F9F3}" type="slidenum">
              <a:rPr lang="pt-BR" smtClean="0"/>
              <a:t>‹nº›</a:t>
            </a:fld>
            <a:endParaRPr lang="pt-BR" dirty="0"/>
          </a:p>
        </p:txBody>
      </p:sp>
    </p:spTree>
    <p:extLst>
      <p:ext uri="{BB962C8B-B14F-4D97-AF65-F5344CB8AC3E}">
        <p14:creationId xmlns:p14="http://schemas.microsoft.com/office/powerpoint/2010/main" val="1372978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6F24BC38-406E-F04A-81FE-8B0BC6E8147E}"/>
              </a:ext>
            </a:extLst>
          </p:cNvPr>
          <p:cNvSpPr>
            <a:spLocks noGrp="1"/>
          </p:cNvSpPr>
          <p:nvPr>
            <p:ph type="dt" sz="half" idx="10"/>
          </p:nvPr>
        </p:nvSpPr>
        <p:spPr/>
        <p:txBody>
          <a:bodyPr/>
          <a:lstStyle/>
          <a:p>
            <a:fld id="{C23AD231-B372-E242-B098-1043D72A43C9}" type="datetimeFigureOut">
              <a:rPr lang="pt-BR" smtClean="0"/>
              <a:t>31/03/2025</a:t>
            </a:fld>
            <a:endParaRPr lang="pt-BR" dirty="0"/>
          </a:p>
        </p:txBody>
      </p:sp>
      <p:sp>
        <p:nvSpPr>
          <p:cNvPr id="3" name="Espaço Reservado para Rodapé 2">
            <a:extLst>
              <a:ext uri="{FF2B5EF4-FFF2-40B4-BE49-F238E27FC236}">
                <a16:creationId xmlns:a16="http://schemas.microsoft.com/office/drawing/2014/main" id="{4C756D82-43E9-194E-9DCA-C9873573E3D6}"/>
              </a:ext>
            </a:extLst>
          </p:cNvPr>
          <p:cNvSpPr>
            <a:spLocks noGrp="1"/>
          </p:cNvSpPr>
          <p:nvPr>
            <p:ph type="ftr" sz="quarter" idx="1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525A9B39-8068-A543-88B6-B7345096A488}"/>
              </a:ext>
            </a:extLst>
          </p:cNvPr>
          <p:cNvSpPr>
            <a:spLocks noGrp="1"/>
          </p:cNvSpPr>
          <p:nvPr>
            <p:ph type="sldNum" sz="quarter" idx="12"/>
          </p:nvPr>
        </p:nvSpPr>
        <p:spPr/>
        <p:txBody>
          <a:bodyPr/>
          <a:lstStyle/>
          <a:p>
            <a:fld id="{A3D16A3C-71FA-D845-9B67-D7959247F9F3}" type="slidenum">
              <a:rPr lang="pt-BR" smtClean="0"/>
              <a:t>‹nº›</a:t>
            </a:fld>
            <a:endParaRPr lang="pt-BR" dirty="0"/>
          </a:p>
        </p:txBody>
      </p:sp>
    </p:spTree>
    <p:extLst>
      <p:ext uri="{BB962C8B-B14F-4D97-AF65-F5344CB8AC3E}">
        <p14:creationId xmlns:p14="http://schemas.microsoft.com/office/powerpoint/2010/main" val="1659322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40CC0F-EF34-D94A-85F0-2AE5904712CD}"/>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617E8017-F73A-5143-88E4-98E06588EA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pt-BR"/>
              <a:t>Editar estilos de texto Mestre
Segundo nível
Terceiro nível
Quarto nível
Quinto nível</a:t>
            </a:r>
          </a:p>
        </p:txBody>
      </p:sp>
      <p:sp>
        <p:nvSpPr>
          <p:cNvPr id="4" name="Espaço Reservado para Texto 3">
            <a:extLst>
              <a:ext uri="{FF2B5EF4-FFF2-40B4-BE49-F238E27FC236}">
                <a16:creationId xmlns:a16="http://schemas.microsoft.com/office/drawing/2014/main" id="{D01FC5D7-EC49-6A4E-AD3C-44FC6E3367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pt-BR"/>
              <a:t>Editar estilos de texto Mestre
Segundo nível
Terceiro nível
Quarto nível
Quinto nível</a:t>
            </a:r>
          </a:p>
        </p:txBody>
      </p:sp>
      <p:sp>
        <p:nvSpPr>
          <p:cNvPr id="5" name="Espaço Reservado para Data 4">
            <a:extLst>
              <a:ext uri="{FF2B5EF4-FFF2-40B4-BE49-F238E27FC236}">
                <a16:creationId xmlns:a16="http://schemas.microsoft.com/office/drawing/2014/main" id="{586458FB-4785-464E-B3BB-D19F892E2AF8}"/>
              </a:ext>
            </a:extLst>
          </p:cNvPr>
          <p:cNvSpPr>
            <a:spLocks noGrp="1"/>
          </p:cNvSpPr>
          <p:nvPr>
            <p:ph type="dt" sz="half" idx="10"/>
          </p:nvPr>
        </p:nvSpPr>
        <p:spPr/>
        <p:txBody>
          <a:bodyPr/>
          <a:lstStyle/>
          <a:p>
            <a:fld id="{C23AD231-B372-E242-B098-1043D72A43C9}" type="datetimeFigureOut">
              <a:rPr lang="pt-BR" smtClean="0"/>
              <a:t>31/03/2025</a:t>
            </a:fld>
            <a:endParaRPr lang="pt-BR" dirty="0"/>
          </a:p>
        </p:txBody>
      </p:sp>
      <p:sp>
        <p:nvSpPr>
          <p:cNvPr id="6" name="Espaço Reservado para Rodapé 5">
            <a:extLst>
              <a:ext uri="{FF2B5EF4-FFF2-40B4-BE49-F238E27FC236}">
                <a16:creationId xmlns:a16="http://schemas.microsoft.com/office/drawing/2014/main" id="{6A62F111-6240-DC44-B13B-D19767BE8AF7}"/>
              </a:ext>
            </a:extLst>
          </p:cNvPr>
          <p:cNvSpPr>
            <a:spLocks noGrp="1"/>
          </p:cNvSpPr>
          <p:nvPr>
            <p:ph type="ftr" sz="quarter" idx="11"/>
          </p:nvPr>
        </p:nvSpPr>
        <p:spPr/>
        <p:txBody>
          <a:bodyPr/>
          <a:lstStyle/>
          <a:p>
            <a:endParaRPr lang="pt-BR" dirty="0"/>
          </a:p>
        </p:txBody>
      </p:sp>
      <p:sp>
        <p:nvSpPr>
          <p:cNvPr id="7" name="Espaço Reservado para Número de Slide 6">
            <a:extLst>
              <a:ext uri="{FF2B5EF4-FFF2-40B4-BE49-F238E27FC236}">
                <a16:creationId xmlns:a16="http://schemas.microsoft.com/office/drawing/2014/main" id="{9427F331-ED58-E844-A074-EF86065038D4}"/>
              </a:ext>
            </a:extLst>
          </p:cNvPr>
          <p:cNvSpPr>
            <a:spLocks noGrp="1"/>
          </p:cNvSpPr>
          <p:nvPr>
            <p:ph type="sldNum" sz="quarter" idx="12"/>
          </p:nvPr>
        </p:nvSpPr>
        <p:spPr/>
        <p:txBody>
          <a:bodyPr/>
          <a:lstStyle/>
          <a:p>
            <a:fld id="{A3D16A3C-71FA-D845-9B67-D7959247F9F3}" type="slidenum">
              <a:rPr lang="pt-BR" smtClean="0"/>
              <a:t>‹nº›</a:t>
            </a:fld>
            <a:endParaRPr lang="pt-BR" dirty="0"/>
          </a:p>
        </p:txBody>
      </p:sp>
    </p:spTree>
    <p:extLst>
      <p:ext uri="{BB962C8B-B14F-4D97-AF65-F5344CB8AC3E}">
        <p14:creationId xmlns:p14="http://schemas.microsoft.com/office/powerpoint/2010/main" val="3021167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F0F58-2DAC-F74C-87F6-3EB6A8504916}"/>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952F4D03-3DD4-0B4B-9050-A1BDB3BE25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dirty="0"/>
          </a:p>
        </p:txBody>
      </p:sp>
      <p:sp>
        <p:nvSpPr>
          <p:cNvPr id="4" name="Espaço Reservado para Texto 3">
            <a:extLst>
              <a:ext uri="{FF2B5EF4-FFF2-40B4-BE49-F238E27FC236}">
                <a16:creationId xmlns:a16="http://schemas.microsoft.com/office/drawing/2014/main" id="{2AF5972A-43EE-B848-9A5E-ADBE86DA38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pt-BR"/>
              <a:t>Editar estilos de texto Mestre
Segundo nível
Terceiro nível
Quarto nível
Quinto nível</a:t>
            </a:r>
          </a:p>
        </p:txBody>
      </p:sp>
      <p:sp>
        <p:nvSpPr>
          <p:cNvPr id="5" name="Espaço Reservado para Data 4">
            <a:extLst>
              <a:ext uri="{FF2B5EF4-FFF2-40B4-BE49-F238E27FC236}">
                <a16:creationId xmlns:a16="http://schemas.microsoft.com/office/drawing/2014/main" id="{EC1BD566-4DAE-234E-8D93-3507AB37CD25}"/>
              </a:ext>
            </a:extLst>
          </p:cNvPr>
          <p:cNvSpPr>
            <a:spLocks noGrp="1"/>
          </p:cNvSpPr>
          <p:nvPr>
            <p:ph type="dt" sz="half" idx="10"/>
          </p:nvPr>
        </p:nvSpPr>
        <p:spPr/>
        <p:txBody>
          <a:bodyPr/>
          <a:lstStyle/>
          <a:p>
            <a:fld id="{C23AD231-B372-E242-B098-1043D72A43C9}" type="datetimeFigureOut">
              <a:rPr lang="pt-BR" smtClean="0"/>
              <a:t>31/03/2025</a:t>
            </a:fld>
            <a:endParaRPr lang="pt-BR" dirty="0"/>
          </a:p>
        </p:txBody>
      </p:sp>
      <p:sp>
        <p:nvSpPr>
          <p:cNvPr id="6" name="Espaço Reservado para Rodapé 5">
            <a:extLst>
              <a:ext uri="{FF2B5EF4-FFF2-40B4-BE49-F238E27FC236}">
                <a16:creationId xmlns:a16="http://schemas.microsoft.com/office/drawing/2014/main" id="{681D3E97-99A4-954A-800E-1657DF671EE4}"/>
              </a:ext>
            </a:extLst>
          </p:cNvPr>
          <p:cNvSpPr>
            <a:spLocks noGrp="1"/>
          </p:cNvSpPr>
          <p:nvPr>
            <p:ph type="ftr" sz="quarter" idx="11"/>
          </p:nvPr>
        </p:nvSpPr>
        <p:spPr/>
        <p:txBody>
          <a:bodyPr/>
          <a:lstStyle/>
          <a:p>
            <a:endParaRPr lang="pt-BR" dirty="0"/>
          </a:p>
        </p:txBody>
      </p:sp>
      <p:sp>
        <p:nvSpPr>
          <p:cNvPr id="7" name="Espaço Reservado para Número de Slide 6">
            <a:extLst>
              <a:ext uri="{FF2B5EF4-FFF2-40B4-BE49-F238E27FC236}">
                <a16:creationId xmlns:a16="http://schemas.microsoft.com/office/drawing/2014/main" id="{66E2896A-5980-D945-A60F-93F0FE46F17C}"/>
              </a:ext>
            </a:extLst>
          </p:cNvPr>
          <p:cNvSpPr>
            <a:spLocks noGrp="1"/>
          </p:cNvSpPr>
          <p:nvPr>
            <p:ph type="sldNum" sz="quarter" idx="12"/>
          </p:nvPr>
        </p:nvSpPr>
        <p:spPr/>
        <p:txBody>
          <a:bodyPr/>
          <a:lstStyle/>
          <a:p>
            <a:fld id="{A3D16A3C-71FA-D845-9B67-D7959247F9F3}" type="slidenum">
              <a:rPr lang="pt-BR" smtClean="0"/>
              <a:t>‹nº›</a:t>
            </a:fld>
            <a:endParaRPr lang="pt-BR" dirty="0"/>
          </a:p>
        </p:txBody>
      </p:sp>
    </p:spTree>
    <p:extLst>
      <p:ext uri="{BB962C8B-B14F-4D97-AF65-F5344CB8AC3E}">
        <p14:creationId xmlns:p14="http://schemas.microsoft.com/office/powerpoint/2010/main" val="2646497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9DF2207F-39C9-0C49-ADA6-322B2CD888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E18CBC0A-D440-A540-8361-0A0B6A8E7C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pt-BR"/>
              <a:t>Editar estilos de texto Mestre
Segundo nível
Terceiro nível
Quarto nível
Quinto nível</a:t>
            </a:r>
          </a:p>
        </p:txBody>
      </p:sp>
      <p:sp>
        <p:nvSpPr>
          <p:cNvPr id="4" name="Espaço Reservado para Data 3">
            <a:extLst>
              <a:ext uri="{FF2B5EF4-FFF2-40B4-BE49-F238E27FC236}">
                <a16:creationId xmlns:a16="http://schemas.microsoft.com/office/drawing/2014/main" id="{BAD66CF5-759F-6149-84F3-99BE2A73C6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3AD231-B372-E242-B098-1043D72A43C9}" type="datetimeFigureOut">
              <a:rPr lang="pt-BR" smtClean="0"/>
              <a:t>31/03/2025</a:t>
            </a:fld>
            <a:endParaRPr lang="pt-BR" dirty="0"/>
          </a:p>
        </p:txBody>
      </p:sp>
      <p:sp>
        <p:nvSpPr>
          <p:cNvPr id="5" name="Espaço Reservado para Rodapé 4">
            <a:extLst>
              <a:ext uri="{FF2B5EF4-FFF2-40B4-BE49-F238E27FC236}">
                <a16:creationId xmlns:a16="http://schemas.microsoft.com/office/drawing/2014/main" id="{66E8EFB7-4D40-CB44-930C-2866F40AB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dirty="0"/>
          </a:p>
        </p:txBody>
      </p:sp>
      <p:sp>
        <p:nvSpPr>
          <p:cNvPr id="6" name="Espaço Reservado para Número de Slide 5">
            <a:extLst>
              <a:ext uri="{FF2B5EF4-FFF2-40B4-BE49-F238E27FC236}">
                <a16:creationId xmlns:a16="http://schemas.microsoft.com/office/drawing/2014/main" id="{93ACF023-09FC-EE47-AEE2-3D8C4E47D2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D16A3C-71FA-D845-9B67-D7959247F9F3}" type="slidenum">
              <a:rPr lang="pt-BR" smtClean="0"/>
              <a:t>‹nº›</a:t>
            </a:fld>
            <a:endParaRPr lang="pt-BR" dirty="0"/>
          </a:p>
        </p:txBody>
      </p:sp>
    </p:spTree>
    <p:extLst>
      <p:ext uri="{BB962C8B-B14F-4D97-AF65-F5344CB8AC3E}">
        <p14:creationId xmlns:p14="http://schemas.microsoft.com/office/powerpoint/2010/main" val="1948253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5.pn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6.pn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sv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LEC | O que é conflito de interesses?">
            <a:extLst>
              <a:ext uri="{FF2B5EF4-FFF2-40B4-BE49-F238E27FC236}">
                <a16:creationId xmlns:a16="http://schemas.microsoft.com/office/drawing/2014/main" id="{ECB8085A-CB6C-4F9B-8E22-E631783ABF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141" y="2961314"/>
            <a:ext cx="6382627" cy="3896686"/>
          </a:xfrm>
          <a:prstGeom prst="rect">
            <a:avLst/>
          </a:prstGeom>
          <a:noFill/>
          <a:extLst>
            <a:ext uri="{909E8E84-426E-40DD-AFC4-6F175D3DCCD1}">
              <a14:hiddenFill xmlns:a14="http://schemas.microsoft.com/office/drawing/2010/main">
                <a:solidFill>
                  <a:srgbClr val="FFFFFF"/>
                </a:solidFill>
              </a14:hiddenFill>
            </a:ext>
          </a:extLst>
        </p:spPr>
      </p:pic>
      <p:sp>
        <p:nvSpPr>
          <p:cNvPr id="2" name="Retângulo 1">
            <a:extLst>
              <a:ext uri="{FF2B5EF4-FFF2-40B4-BE49-F238E27FC236}">
                <a16:creationId xmlns:a16="http://schemas.microsoft.com/office/drawing/2014/main" id="{9DAFC4CD-334B-4E88-93FE-CE6BFDCE5898}"/>
              </a:ext>
            </a:extLst>
          </p:cNvPr>
          <p:cNvSpPr/>
          <p:nvPr/>
        </p:nvSpPr>
        <p:spPr>
          <a:xfrm>
            <a:off x="3129094" y="629509"/>
            <a:ext cx="6563687" cy="3523041"/>
          </a:xfrm>
          <a:prstGeom prst="rect">
            <a:avLst/>
          </a:prstGeom>
        </p:spPr>
        <p:txBody>
          <a:bodyPr vert="horz" lIns="91440" tIns="45720" rIns="91440" bIns="45720" rtlCol="0" anchor="t">
            <a:noAutofit/>
          </a:bodyPr>
          <a:lstStyle/>
          <a:p>
            <a:pPr>
              <a:lnSpc>
                <a:spcPct val="90000"/>
              </a:lnSpc>
              <a:spcAft>
                <a:spcPts val="600"/>
              </a:spcAft>
            </a:pPr>
            <a:r>
              <a:rPr lang="pt-BR" sz="6600" b="1" dirty="0">
                <a:solidFill>
                  <a:schemeClr val="accent2">
                    <a:lumMod val="75000"/>
                  </a:schemeClr>
                </a:solidFill>
                <a:latin typeface="Chiller" panose="04020404031007020602" pitchFamily="82" charset="0"/>
                <a:cs typeface="Calibri Light" panose="020F0302020204030204" pitchFamily="34" charset="0"/>
              </a:rPr>
              <a:t>O Conflito de Interesses: Desafios na Regulação e Melhores Práticas</a:t>
            </a:r>
          </a:p>
        </p:txBody>
      </p:sp>
      <p:sp>
        <p:nvSpPr>
          <p:cNvPr id="4" name="CaixaDeTexto 3">
            <a:extLst>
              <a:ext uri="{FF2B5EF4-FFF2-40B4-BE49-F238E27FC236}">
                <a16:creationId xmlns:a16="http://schemas.microsoft.com/office/drawing/2014/main" id="{C3E796BC-27BD-44EA-9E8A-6B704629C06D}"/>
              </a:ext>
            </a:extLst>
          </p:cNvPr>
          <p:cNvSpPr txBox="1"/>
          <p:nvPr/>
        </p:nvSpPr>
        <p:spPr>
          <a:xfrm>
            <a:off x="8192612" y="5347376"/>
            <a:ext cx="2379551" cy="461665"/>
          </a:xfrm>
          <a:prstGeom prst="rect">
            <a:avLst/>
          </a:prstGeom>
          <a:noFill/>
        </p:spPr>
        <p:txBody>
          <a:bodyPr wrap="square" rtlCol="0">
            <a:spAutoFit/>
          </a:bodyPr>
          <a:lstStyle/>
          <a:p>
            <a:r>
              <a:rPr lang="pt-BR" sz="2400" dirty="0">
                <a:solidFill>
                  <a:schemeClr val="accent2">
                    <a:lumMod val="75000"/>
                  </a:schemeClr>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Mauricio Abijaodi</a:t>
            </a:r>
          </a:p>
        </p:txBody>
      </p:sp>
    </p:spTree>
    <p:extLst>
      <p:ext uri="{BB962C8B-B14F-4D97-AF65-F5344CB8AC3E}">
        <p14:creationId xmlns:p14="http://schemas.microsoft.com/office/powerpoint/2010/main" val="1046061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id="{234497AF-F1D3-4785-89CE-C84D695C01E8}"/>
              </a:ext>
            </a:extLst>
          </p:cNvPr>
          <p:cNvGraphicFramePr/>
          <p:nvPr>
            <p:extLst>
              <p:ext uri="{D42A27DB-BD31-4B8C-83A1-F6EECF244321}">
                <p14:modId xmlns:p14="http://schemas.microsoft.com/office/powerpoint/2010/main" val="860354645"/>
              </p:ext>
            </p:extLst>
          </p:nvPr>
        </p:nvGraphicFramePr>
        <p:xfrm>
          <a:off x="750013" y="570653"/>
          <a:ext cx="10691973"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12" descr="http://blog.qualidadesimples.com.br/wp-content/uploads/2012/12/ambiental.png">
            <a:extLst>
              <a:ext uri="{FF2B5EF4-FFF2-40B4-BE49-F238E27FC236}">
                <a16:creationId xmlns:a16="http://schemas.microsoft.com/office/drawing/2014/main" id="{E2497724-7273-4864-94BD-146CE0ACE5D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36605" y="1288772"/>
            <a:ext cx="1075351" cy="1099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313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id="{234497AF-F1D3-4785-89CE-C84D695C01E8}"/>
              </a:ext>
            </a:extLst>
          </p:cNvPr>
          <p:cNvGraphicFramePr/>
          <p:nvPr>
            <p:extLst>
              <p:ext uri="{D42A27DB-BD31-4B8C-83A1-F6EECF244321}">
                <p14:modId xmlns:p14="http://schemas.microsoft.com/office/powerpoint/2010/main" val="3277182108"/>
              </p:ext>
            </p:extLst>
          </p:nvPr>
        </p:nvGraphicFramePr>
        <p:xfrm>
          <a:off x="1006045" y="585132"/>
          <a:ext cx="10691973" cy="5687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Imagem relacionada">
            <a:extLst>
              <a:ext uri="{FF2B5EF4-FFF2-40B4-BE49-F238E27FC236}">
                <a16:creationId xmlns:a16="http://schemas.microsoft.com/office/drawing/2014/main" id="{B137C969-30C3-4A39-90EE-6817CF00366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5939" y="4526843"/>
            <a:ext cx="2012156" cy="2331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253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 descr="Homem De Negócios Calmo Que Medita Ao Sentar-se Na Pilha Ilustração do  Vetor - Ilustração de calmo, pilha: 38053656">
            <a:extLst>
              <a:ext uri="{FF2B5EF4-FFF2-40B4-BE49-F238E27FC236}">
                <a16:creationId xmlns:a16="http://schemas.microsoft.com/office/drawing/2014/main" id="{4B04BF5F-F5A0-4580-8A86-84F4D5D1BF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98734">
            <a:off x="1623750" y="1243984"/>
            <a:ext cx="1319901" cy="1319901"/>
          </a:xfrm>
          <a:prstGeom prst="rect">
            <a:avLst/>
          </a:prstGeom>
          <a:noFill/>
          <a:extLst>
            <a:ext uri="{909E8E84-426E-40DD-AFC4-6F175D3DCCD1}">
              <a14:hiddenFill xmlns:a14="http://schemas.microsoft.com/office/drawing/2010/main">
                <a:solidFill>
                  <a:srgbClr val="FFFFFF"/>
                </a:solidFill>
              </a14:hiddenFill>
            </a:ext>
          </a:extLst>
        </p:spPr>
      </p:pic>
      <p:sp>
        <p:nvSpPr>
          <p:cNvPr id="4" name="CaixaDeTexto 3">
            <a:extLst>
              <a:ext uri="{FF2B5EF4-FFF2-40B4-BE49-F238E27FC236}">
                <a16:creationId xmlns:a16="http://schemas.microsoft.com/office/drawing/2014/main" id="{668D862F-FFDC-4B45-8796-FC17D3155FA6}"/>
              </a:ext>
            </a:extLst>
          </p:cNvPr>
          <p:cNvSpPr txBox="1"/>
          <p:nvPr/>
        </p:nvSpPr>
        <p:spPr>
          <a:xfrm>
            <a:off x="866503" y="293672"/>
            <a:ext cx="10458993" cy="954107"/>
          </a:xfrm>
          <a:prstGeom prst="rect">
            <a:avLst/>
          </a:prstGeom>
          <a:noFill/>
        </p:spPr>
        <p:txBody>
          <a:bodyPr wrap="square">
            <a:spAutoFit/>
          </a:bodyPr>
          <a:lstStyle/>
          <a:p>
            <a:r>
              <a:rPr lang="pt-BR" sz="2800" dirty="0">
                <a:solidFill>
                  <a:schemeClr val="accent1">
                    <a:lumMod val="75000"/>
                  </a:schemeClr>
                </a:solidFill>
                <a:effectLst>
                  <a:outerShdw blurRad="38100" dist="38100" dir="2700000" algn="tl">
                    <a:srgbClr val="000000">
                      <a:alpha val="43137"/>
                    </a:srgbClr>
                  </a:outerShdw>
                </a:effectLst>
              </a:rPr>
              <a:t>INFORMAÇÕES PRIVILEGIADAS: A CONDIÇÃO PESSOAL QUE MERECE A MÁXIMA ATENÇÃO</a:t>
            </a:r>
          </a:p>
        </p:txBody>
      </p:sp>
      <p:sp>
        <p:nvSpPr>
          <p:cNvPr id="6" name="CaixaDeTexto 5">
            <a:extLst>
              <a:ext uri="{FF2B5EF4-FFF2-40B4-BE49-F238E27FC236}">
                <a16:creationId xmlns:a16="http://schemas.microsoft.com/office/drawing/2014/main" id="{B7453263-35A9-43D9-A3FD-FD6E0AF59D56}"/>
              </a:ext>
            </a:extLst>
          </p:cNvPr>
          <p:cNvSpPr txBox="1"/>
          <p:nvPr/>
        </p:nvSpPr>
        <p:spPr>
          <a:xfrm>
            <a:off x="3700898" y="912948"/>
            <a:ext cx="7924799" cy="1323439"/>
          </a:xfrm>
          <a:prstGeom prst="rect">
            <a:avLst/>
          </a:prstGeom>
          <a:noFill/>
        </p:spPr>
        <p:txBody>
          <a:bodyPr wrap="square">
            <a:spAutoFit/>
          </a:bodyPr>
          <a:lstStyle/>
          <a:p>
            <a:pPr marL="457200" lvl="1" indent="0" algn="just">
              <a:buNone/>
            </a:pPr>
            <a:r>
              <a:rPr lang="pt-BR" sz="1600" dirty="0">
                <a:solidFill>
                  <a:srgbClr val="E147B9"/>
                </a:solidFill>
                <a:effectLst>
                  <a:outerShdw blurRad="38100" dist="38100" dir="2700000" algn="tl">
                    <a:srgbClr val="000000">
                      <a:alpha val="43137"/>
                    </a:srgbClr>
                  </a:outerShdw>
                </a:effectLst>
              </a:rPr>
              <a:t>No que toca às informações privilegiadas obtidas em razão do exercício da função pública, destaca-se a possibilidade de surgimento de dilemas morais, em que o sujeito se aproveita da posição que ocupa ou ocupava para tirar algum proveito de ordem pessoal (desde que não caracterize abuso de poder ou corrupção), seja no intuito de melhorar seu status pessoal, seja para alçar posição mais vantajosa na iniciativa privada.</a:t>
            </a:r>
            <a:endParaRPr lang="pt-BR" sz="1600" dirty="0">
              <a:solidFill>
                <a:srgbClr val="E147B9"/>
              </a:solidFill>
              <a:effectLst>
                <a:outerShdw blurRad="38100" dist="38100" dir="2700000" algn="tl">
                  <a:srgbClr val="000000">
                    <a:alpha val="43137"/>
                  </a:srgbClr>
                </a:outerShdw>
              </a:effectLst>
              <a:latin typeface="+mj-lt"/>
            </a:endParaRPr>
          </a:p>
        </p:txBody>
      </p:sp>
      <p:sp>
        <p:nvSpPr>
          <p:cNvPr id="12" name="CaixaDeTexto 11">
            <a:extLst>
              <a:ext uri="{FF2B5EF4-FFF2-40B4-BE49-F238E27FC236}">
                <a16:creationId xmlns:a16="http://schemas.microsoft.com/office/drawing/2014/main" id="{BD45E6F0-AAC3-475C-97E7-C8E0B8D15203}"/>
              </a:ext>
            </a:extLst>
          </p:cNvPr>
          <p:cNvSpPr txBox="1"/>
          <p:nvPr/>
        </p:nvSpPr>
        <p:spPr>
          <a:xfrm>
            <a:off x="191589" y="2333685"/>
            <a:ext cx="11808909" cy="4031873"/>
          </a:xfrm>
          <a:prstGeom prst="rect">
            <a:avLst/>
          </a:prstGeom>
          <a:noFill/>
        </p:spPr>
        <p:txBody>
          <a:bodyPr wrap="square">
            <a:spAutoFit/>
          </a:bodyPr>
          <a:lstStyle/>
          <a:p>
            <a:pPr algn="just"/>
            <a:r>
              <a:rPr lang="pt-BR" sz="1600" b="0" i="0" dirty="0">
                <a:solidFill>
                  <a:srgbClr val="000000"/>
                </a:solidFill>
                <a:effectLst/>
              </a:rPr>
              <a:t>Art. 5º Configura conflito de interesses </a:t>
            </a:r>
            <a:r>
              <a:rPr lang="pt-BR" sz="1600" b="1" i="0" dirty="0">
                <a:solidFill>
                  <a:srgbClr val="FF0000"/>
                </a:solidFill>
                <a:effectLst>
                  <a:outerShdw blurRad="38100" dist="38100" dir="2700000" algn="tl">
                    <a:srgbClr val="000000">
                      <a:alpha val="43137"/>
                    </a:srgbClr>
                  </a:outerShdw>
                </a:effectLst>
                <a:highlight>
                  <a:srgbClr val="FFFF00"/>
                </a:highlight>
              </a:rPr>
              <a:t>no exercício de cargo ou emprego </a:t>
            </a:r>
            <a:r>
              <a:rPr lang="pt-BR" sz="1600" b="0" i="0" dirty="0">
                <a:solidFill>
                  <a:srgbClr val="000000"/>
                </a:solidFill>
                <a:effectLst/>
              </a:rPr>
              <a:t>no âmbito do Poder Executivo federal:</a:t>
            </a:r>
          </a:p>
          <a:p>
            <a:pPr algn="just"/>
            <a:r>
              <a:rPr lang="pt-BR" sz="1600" b="0" i="0" dirty="0">
                <a:solidFill>
                  <a:srgbClr val="000000"/>
                </a:solidFill>
                <a:effectLst/>
              </a:rPr>
              <a:t>I - </a:t>
            </a:r>
            <a:r>
              <a:rPr lang="pt-BR" sz="1600" b="0" i="0" dirty="0">
                <a:solidFill>
                  <a:srgbClr val="7030A0"/>
                </a:solidFill>
                <a:effectLst>
                  <a:outerShdw blurRad="38100" dist="38100" dir="2700000" algn="tl">
                    <a:srgbClr val="000000">
                      <a:alpha val="43137"/>
                    </a:srgbClr>
                  </a:outerShdw>
                </a:effectLst>
              </a:rPr>
              <a:t>divulgar ou fazer uso de informação privilegiada</a:t>
            </a:r>
            <a:r>
              <a:rPr lang="pt-BR" sz="1600" b="0" i="0" dirty="0">
                <a:solidFill>
                  <a:srgbClr val="000000"/>
                </a:solidFill>
                <a:effectLst/>
              </a:rPr>
              <a:t>, em proveito próprio ou de terceiro, obtida em razão das atividades exercidas;</a:t>
            </a:r>
          </a:p>
          <a:p>
            <a:pPr algn="just"/>
            <a:r>
              <a:rPr lang="pt-BR" sz="1600" b="0" i="0" dirty="0">
                <a:solidFill>
                  <a:srgbClr val="000000"/>
                </a:solidFill>
                <a:effectLst/>
              </a:rPr>
              <a:t>II - exercer atividade que implique a prestação de serviços ou a manutenção de </a:t>
            </a:r>
            <a:r>
              <a:rPr lang="pt-BR" sz="1600" b="0" i="0" dirty="0">
                <a:solidFill>
                  <a:srgbClr val="7030A0"/>
                </a:solidFill>
                <a:effectLst>
                  <a:outerShdw blurRad="38100" dist="38100" dir="2700000" algn="tl">
                    <a:srgbClr val="000000">
                      <a:alpha val="43137"/>
                    </a:srgbClr>
                  </a:outerShdw>
                </a:effectLst>
              </a:rPr>
              <a:t>relação de negócio com pessoa</a:t>
            </a:r>
            <a:r>
              <a:rPr lang="pt-BR" sz="1600" b="0" i="0" dirty="0">
                <a:solidFill>
                  <a:srgbClr val="7030A0"/>
                </a:solidFill>
                <a:effectLst/>
              </a:rPr>
              <a:t> </a:t>
            </a:r>
            <a:r>
              <a:rPr lang="pt-BR" sz="1600" b="0" i="0" dirty="0">
                <a:solidFill>
                  <a:srgbClr val="000000"/>
                </a:solidFill>
                <a:effectLst/>
              </a:rPr>
              <a:t>física ou jurídica </a:t>
            </a:r>
            <a:r>
              <a:rPr lang="pt-BR" sz="1600" b="0" i="0" dirty="0">
                <a:solidFill>
                  <a:srgbClr val="7030A0"/>
                </a:solidFill>
                <a:effectLst>
                  <a:outerShdw blurRad="38100" dist="38100" dir="2700000" algn="tl">
                    <a:srgbClr val="000000">
                      <a:alpha val="43137"/>
                    </a:srgbClr>
                  </a:outerShdw>
                </a:effectLst>
              </a:rPr>
              <a:t>que tenha interesse em decisão do agente</a:t>
            </a:r>
            <a:r>
              <a:rPr lang="pt-BR" sz="1600" b="0" i="0" dirty="0">
                <a:solidFill>
                  <a:srgbClr val="000000"/>
                </a:solidFill>
                <a:effectLst/>
              </a:rPr>
              <a:t> público ou de colegiado do qual este participe;</a:t>
            </a:r>
          </a:p>
          <a:p>
            <a:pPr algn="just"/>
            <a:r>
              <a:rPr lang="pt-BR" sz="1600" b="0" i="0" dirty="0">
                <a:solidFill>
                  <a:srgbClr val="000000"/>
                </a:solidFill>
                <a:effectLst/>
              </a:rPr>
              <a:t>III - </a:t>
            </a:r>
            <a:r>
              <a:rPr lang="pt-BR" sz="1600" b="0" i="0" dirty="0">
                <a:solidFill>
                  <a:srgbClr val="7030A0"/>
                </a:solidFill>
                <a:effectLst>
                  <a:outerShdw blurRad="38100" dist="38100" dir="2700000" algn="tl">
                    <a:srgbClr val="000000">
                      <a:alpha val="43137"/>
                    </a:srgbClr>
                  </a:outerShdw>
                </a:effectLst>
              </a:rPr>
              <a:t>exercer</a:t>
            </a:r>
            <a:r>
              <a:rPr lang="pt-BR" sz="1600" b="0" i="0" dirty="0">
                <a:solidFill>
                  <a:srgbClr val="000000"/>
                </a:solidFill>
                <a:effectLst/>
              </a:rPr>
              <a:t>, direta ou indiretamente, </a:t>
            </a:r>
            <a:r>
              <a:rPr lang="pt-BR" sz="1600" b="0" i="0" dirty="0">
                <a:solidFill>
                  <a:srgbClr val="7030A0"/>
                </a:solidFill>
                <a:effectLst>
                  <a:outerShdw blurRad="38100" dist="38100" dir="2700000" algn="tl">
                    <a:srgbClr val="000000">
                      <a:alpha val="43137"/>
                    </a:srgbClr>
                  </a:outerShdw>
                </a:effectLst>
              </a:rPr>
              <a:t>atividade</a:t>
            </a:r>
            <a:r>
              <a:rPr lang="pt-BR" sz="1600" b="0" i="0" dirty="0">
                <a:solidFill>
                  <a:srgbClr val="000000"/>
                </a:solidFill>
                <a:effectLst/>
              </a:rPr>
              <a:t> que em razão da sua natureza seja </a:t>
            </a:r>
            <a:r>
              <a:rPr lang="pt-BR" sz="1600" b="0" i="0" dirty="0">
                <a:solidFill>
                  <a:srgbClr val="7030A0"/>
                </a:solidFill>
                <a:effectLst>
                  <a:outerShdw blurRad="38100" dist="38100" dir="2700000" algn="tl">
                    <a:srgbClr val="000000">
                      <a:alpha val="43137"/>
                    </a:srgbClr>
                  </a:outerShdw>
                </a:effectLst>
              </a:rPr>
              <a:t>incompatível com as atribuições do cargo </a:t>
            </a:r>
            <a:r>
              <a:rPr lang="pt-BR" sz="1600" b="0" i="0" dirty="0">
                <a:solidFill>
                  <a:srgbClr val="000000"/>
                </a:solidFill>
                <a:effectLst/>
              </a:rPr>
              <a:t>ou emprego, considerando-se como tal, inclusive, a atividade desenvolvida em áreas ou matérias correlatas;</a:t>
            </a:r>
          </a:p>
          <a:p>
            <a:pPr algn="just"/>
            <a:r>
              <a:rPr lang="pt-BR" sz="1600" b="0" i="0" dirty="0">
                <a:solidFill>
                  <a:srgbClr val="000000"/>
                </a:solidFill>
                <a:effectLst/>
              </a:rPr>
              <a:t>IV - </a:t>
            </a:r>
            <a:r>
              <a:rPr lang="pt-BR" sz="1600" b="0" i="0" dirty="0">
                <a:solidFill>
                  <a:srgbClr val="7030A0"/>
                </a:solidFill>
                <a:effectLst>
                  <a:outerShdw blurRad="38100" dist="38100" dir="2700000" algn="tl">
                    <a:srgbClr val="000000">
                      <a:alpha val="43137"/>
                    </a:srgbClr>
                  </a:outerShdw>
                </a:effectLst>
              </a:rPr>
              <a:t>atuar</a:t>
            </a:r>
            <a:r>
              <a:rPr lang="pt-BR" sz="1600" b="0" i="0" dirty="0">
                <a:solidFill>
                  <a:srgbClr val="000000"/>
                </a:solidFill>
                <a:effectLst/>
              </a:rPr>
              <a:t>, ainda que informalmente, </a:t>
            </a:r>
            <a:r>
              <a:rPr lang="pt-BR" sz="1600" b="0" i="0" dirty="0">
                <a:solidFill>
                  <a:srgbClr val="7030A0"/>
                </a:solidFill>
                <a:effectLst>
                  <a:outerShdw blurRad="38100" dist="38100" dir="2700000" algn="tl">
                    <a:srgbClr val="000000">
                      <a:alpha val="43137"/>
                    </a:srgbClr>
                  </a:outerShdw>
                </a:effectLst>
              </a:rPr>
              <a:t>como procurador, consultor, assessor ou intermediário de interesses privados </a:t>
            </a:r>
            <a:r>
              <a:rPr lang="pt-BR" sz="1600" b="0" i="0" dirty="0">
                <a:solidFill>
                  <a:srgbClr val="000000"/>
                </a:solidFill>
                <a:effectLst/>
              </a:rPr>
              <a:t>nos órgãos ou entidades da administração pública direta ou indireta de qualquer dos Poderes da União, dos Estados, do Distrito Federal e dos Municípios;</a:t>
            </a:r>
          </a:p>
          <a:p>
            <a:pPr algn="just"/>
            <a:r>
              <a:rPr lang="pt-BR" sz="1600" b="0" i="0" dirty="0">
                <a:solidFill>
                  <a:srgbClr val="000000"/>
                </a:solidFill>
                <a:effectLst/>
              </a:rPr>
              <a:t>V - </a:t>
            </a:r>
            <a:r>
              <a:rPr lang="pt-BR" sz="1600" b="0" i="0" dirty="0">
                <a:solidFill>
                  <a:srgbClr val="7030A0"/>
                </a:solidFill>
                <a:effectLst>
                  <a:outerShdw blurRad="38100" dist="38100" dir="2700000" algn="tl">
                    <a:srgbClr val="000000">
                      <a:alpha val="43137"/>
                    </a:srgbClr>
                  </a:outerShdw>
                </a:effectLst>
              </a:rPr>
              <a:t>praticar ato em benefício de interesse de pessoa jurídica </a:t>
            </a:r>
            <a:r>
              <a:rPr lang="pt-BR" sz="1600" b="0" i="0" dirty="0">
                <a:solidFill>
                  <a:srgbClr val="000000"/>
                </a:solidFill>
                <a:effectLst/>
              </a:rPr>
              <a:t>de que participe o agente público, seu cônjuge, companheiro ou parentes, consanguíneos ou afins, em linha reta ou colateral, até o terceiro grau, e que possa ser por ele beneficiada ou influir em seus atos de gestão;</a:t>
            </a:r>
          </a:p>
          <a:p>
            <a:pPr algn="just"/>
            <a:r>
              <a:rPr lang="pt-BR" sz="1600" b="0" i="0" dirty="0">
                <a:solidFill>
                  <a:srgbClr val="000000"/>
                </a:solidFill>
                <a:effectLst/>
              </a:rPr>
              <a:t>VI - </a:t>
            </a:r>
            <a:r>
              <a:rPr lang="pt-BR" sz="1600" b="0" i="0" dirty="0">
                <a:solidFill>
                  <a:srgbClr val="7030A0"/>
                </a:solidFill>
                <a:effectLst>
                  <a:outerShdw blurRad="38100" dist="38100" dir="2700000" algn="tl">
                    <a:srgbClr val="000000">
                      <a:alpha val="43137"/>
                    </a:srgbClr>
                  </a:outerShdw>
                </a:effectLst>
              </a:rPr>
              <a:t>receber presente </a:t>
            </a:r>
            <a:r>
              <a:rPr lang="pt-BR" sz="1600" b="0" i="0" dirty="0">
                <a:solidFill>
                  <a:srgbClr val="000000"/>
                </a:solidFill>
                <a:effectLst/>
              </a:rPr>
              <a:t>de quem tenha interesse em decisão do agente público ou de colegiado do qual este participe fora dos limites e condições estabelecidos em regulamento; e </a:t>
            </a:r>
            <a:r>
              <a:rPr lang="pt-BR" sz="1600" b="0" i="0" dirty="0">
                <a:solidFill>
                  <a:srgbClr val="0070C0"/>
                </a:solidFill>
                <a:effectLst/>
              </a:rPr>
              <a:t>(Regulamento)</a:t>
            </a:r>
            <a:endParaRPr lang="pt-BR" sz="1600" b="0" i="0" dirty="0">
              <a:solidFill>
                <a:srgbClr val="000000"/>
              </a:solidFill>
              <a:effectLst/>
            </a:endParaRPr>
          </a:p>
          <a:p>
            <a:pPr algn="just"/>
            <a:r>
              <a:rPr lang="pt-BR" sz="1600" b="0" i="0" dirty="0">
                <a:solidFill>
                  <a:srgbClr val="000000"/>
                </a:solidFill>
                <a:effectLst/>
              </a:rPr>
              <a:t>VII - </a:t>
            </a:r>
            <a:r>
              <a:rPr lang="pt-BR" sz="1600" b="0" i="0" dirty="0">
                <a:solidFill>
                  <a:srgbClr val="7030A0"/>
                </a:solidFill>
                <a:effectLst>
                  <a:outerShdw blurRad="38100" dist="38100" dir="2700000" algn="tl">
                    <a:srgbClr val="000000">
                      <a:alpha val="43137"/>
                    </a:srgbClr>
                  </a:outerShdw>
                </a:effectLst>
              </a:rPr>
              <a:t>prestar serviços</a:t>
            </a:r>
            <a:r>
              <a:rPr lang="pt-BR" sz="1600" b="0" i="0" dirty="0">
                <a:solidFill>
                  <a:srgbClr val="000000"/>
                </a:solidFill>
                <a:effectLst/>
              </a:rPr>
              <a:t>, ainda que eventuais, </a:t>
            </a:r>
            <a:r>
              <a:rPr lang="pt-BR" sz="1600" b="0" i="0" dirty="0">
                <a:solidFill>
                  <a:srgbClr val="7030A0"/>
                </a:solidFill>
                <a:effectLst>
                  <a:outerShdw blurRad="38100" dist="38100" dir="2700000" algn="tl">
                    <a:srgbClr val="000000">
                      <a:alpha val="43137"/>
                    </a:srgbClr>
                  </a:outerShdw>
                </a:effectLst>
              </a:rPr>
              <a:t>a empresa cuja atividade seja controlada, fiscalizada ou regulada </a:t>
            </a:r>
            <a:r>
              <a:rPr lang="pt-BR" sz="1600" b="0" i="0" dirty="0">
                <a:solidFill>
                  <a:srgbClr val="000000"/>
                </a:solidFill>
                <a:effectLst/>
              </a:rPr>
              <a:t>pelo ente ao qual o agente público está vinculado.</a:t>
            </a:r>
          </a:p>
          <a:p>
            <a:pPr algn="just"/>
            <a:r>
              <a:rPr lang="pt-BR" sz="1600" b="0" i="0" dirty="0">
                <a:solidFill>
                  <a:srgbClr val="FF0000"/>
                </a:solidFill>
                <a:effectLst>
                  <a:outerShdw blurRad="38100" dist="38100" dir="2700000" algn="tl">
                    <a:srgbClr val="000000">
                      <a:alpha val="43137"/>
                    </a:srgbClr>
                  </a:outerShdw>
                </a:effectLst>
              </a:rPr>
              <a:t>Parágrafo único. As situações que configuram conflito de interesses estabelecidas neste artigo aplicam-se aos ocupantes dos cargos ou empregos mencionados no art. 2º ainda que em gozo de licença ou em período de afastamento.</a:t>
            </a:r>
          </a:p>
        </p:txBody>
      </p:sp>
    </p:spTree>
    <p:extLst>
      <p:ext uri="{BB962C8B-B14F-4D97-AF65-F5344CB8AC3E}">
        <p14:creationId xmlns:p14="http://schemas.microsoft.com/office/powerpoint/2010/main" val="3246271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4" descr="Resultado de imagem para Ã­ntegro">
            <a:extLst>
              <a:ext uri="{FF2B5EF4-FFF2-40B4-BE49-F238E27FC236}">
                <a16:creationId xmlns:a16="http://schemas.microsoft.com/office/drawing/2014/main" id="{A4D4EBC2-95CD-4ED9-A04D-075EE769F1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0144" y="152639"/>
            <a:ext cx="2816352" cy="18687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6" descr="Resultado de imagem para negativa">
            <a:extLst>
              <a:ext uri="{FF2B5EF4-FFF2-40B4-BE49-F238E27FC236}">
                <a16:creationId xmlns:a16="http://schemas.microsoft.com/office/drawing/2014/main" id="{8CFA7D9E-65B2-44B2-ACC2-1D0F63BBD0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1381" y="5340700"/>
            <a:ext cx="2200083" cy="1517299"/>
          </a:xfrm>
          <a:prstGeom prst="rect">
            <a:avLst/>
          </a:prstGeom>
          <a:noFill/>
          <a:extLst>
            <a:ext uri="{909E8E84-426E-40DD-AFC4-6F175D3DCCD1}">
              <a14:hiddenFill xmlns:a14="http://schemas.microsoft.com/office/drawing/2010/main">
                <a:solidFill>
                  <a:srgbClr val="FFFFFF"/>
                </a:solidFill>
              </a14:hiddenFill>
            </a:ext>
          </a:extLst>
        </p:spPr>
      </p:pic>
      <p:sp>
        <p:nvSpPr>
          <p:cNvPr id="4" name="CaixaDeTexto 3">
            <a:extLst>
              <a:ext uri="{FF2B5EF4-FFF2-40B4-BE49-F238E27FC236}">
                <a16:creationId xmlns:a16="http://schemas.microsoft.com/office/drawing/2014/main" id="{668D862F-FFDC-4B45-8796-FC17D3155FA6}"/>
              </a:ext>
            </a:extLst>
          </p:cNvPr>
          <p:cNvSpPr txBox="1"/>
          <p:nvPr/>
        </p:nvSpPr>
        <p:spPr>
          <a:xfrm>
            <a:off x="670561" y="540398"/>
            <a:ext cx="7485888" cy="954107"/>
          </a:xfrm>
          <a:prstGeom prst="rect">
            <a:avLst/>
          </a:prstGeom>
          <a:noFill/>
        </p:spPr>
        <p:txBody>
          <a:bodyPr wrap="square">
            <a:spAutoFit/>
          </a:bodyPr>
          <a:lstStyle/>
          <a:p>
            <a:r>
              <a:rPr lang="pt-BR" sz="2800" dirty="0">
                <a:solidFill>
                  <a:schemeClr val="accent1">
                    <a:lumMod val="75000"/>
                  </a:schemeClr>
                </a:solidFill>
                <a:effectLst>
                  <a:outerShdw blurRad="38100" dist="38100" dir="2700000" algn="tl">
                    <a:srgbClr val="000000">
                      <a:alpha val="43137"/>
                    </a:srgbClr>
                  </a:outerShdw>
                </a:effectLst>
              </a:rPr>
              <a:t>INFORMAÇÕES PRIVILEGIADAS: A CONDIÇÃO PESSOAL QUE MERECE A MÁXIMA ATENÇÃO</a:t>
            </a:r>
          </a:p>
        </p:txBody>
      </p:sp>
      <p:sp>
        <p:nvSpPr>
          <p:cNvPr id="12" name="CaixaDeTexto 11">
            <a:extLst>
              <a:ext uri="{FF2B5EF4-FFF2-40B4-BE49-F238E27FC236}">
                <a16:creationId xmlns:a16="http://schemas.microsoft.com/office/drawing/2014/main" id="{BD45E6F0-AAC3-475C-97E7-C8E0B8D15203}"/>
              </a:ext>
            </a:extLst>
          </p:cNvPr>
          <p:cNvSpPr txBox="1"/>
          <p:nvPr/>
        </p:nvSpPr>
        <p:spPr>
          <a:xfrm>
            <a:off x="670560" y="1985342"/>
            <a:ext cx="10032275" cy="3785652"/>
          </a:xfrm>
          <a:prstGeom prst="rect">
            <a:avLst/>
          </a:prstGeom>
          <a:noFill/>
        </p:spPr>
        <p:txBody>
          <a:bodyPr wrap="square">
            <a:spAutoFit/>
          </a:bodyPr>
          <a:lstStyle/>
          <a:p>
            <a:pPr algn="just"/>
            <a:r>
              <a:rPr lang="pt-BR" sz="1600" b="0" i="0" dirty="0">
                <a:solidFill>
                  <a:srgbClr val="000000"/>
                </a:solidFill>
                <a:effectLst/>
              </a:rPr>
              <a:t>Art. 6º Configura conflito de interesses </a:t>
            </a:r>
            <a:r>
              <a:rPr lang="pt-BR" sz="1600" b="1" i="0" dirty="0">
                <a:solidFill>
                  <a:srgbClr val="FF0000"/>
                </a:solidFill>
                <a:effectLst>
                  <a:outerShdw blurRad="38100" dist="38100" dir="2700000" algn="tl">
                    <a:srgbClr val="000000">
                      <a:alpha val="43137"/>
                    </a:srgbClr>
                  </a:outerShdw>
                </a:effectLst>
                <a:highlight>
                  <a:srgbClr val="FFFF00"/>
                </a:highlight>
              </a:rPr>
              <a:t>após o exercício de cargo ou emprego </a:t>
            </a:r>
            <a:r>
              <a:rPr lang="pt-BR" sz="1600" b="0" i="0" dirty="0">
                <a:solidFill>
                  <a:srgbClr val="000000"/>
                </a:solidFill>
                <a:effectLst/>
              </a:rPr>
              <a:t>no âmbito do Poder Executivo federal:</a:t>
            </a:r>
          </a:p>
          <a:p>
            <a:pPr algn="just"/>
            <a:r>
              <a:rPr lang="pt-BR" sz="1600" b="1" i="0" dirty="0">
                <a:solidFill>
                  <a:schemeClr val="accent6">
                    <a:lumMod val="75000"/>
                  </a:schemeClr>
                </a:solidFill>
                <a:effectLst>
                  <a:outerShdw blurRad="38100" dist="38100" dir="2700000" algn="tl">
                    <a:srgbClr val="000000">
                      <a:alpha val="43137"/>
                    </a:srgbClr>
                  </a:outerShdw>
                </a:effectLst>
              </a:rPr>
              <a:t>I - a qualquer tempo, divulgar ou fazer uso de informação privilegiada obtida em razão das atividades exercidas</a:t>
            </a:r>
            <a:r>
              <a:rPr lang="pt-BR" sz="1600" b="0" i="0" dirty="0">
                <a:solidFill>
                  <a:srgbClr val="000000"/>
                </a:solidFill>
                <a:effectLst/>
              </a:rPr>
              <a:t>; e</a:t>
            </a:r>
          </a:p>
          <a:p>
            <a:pPr algn="just"/>
            <a:r>
              <a:rPr lang="pt-BR" sz="1600" b="0" i="0" dirty="0">
                <a:solidFill>
                  <a:srgbClr val="000000"/>
                </a:solidFill>
                <a:effectLst/>
              </a:rPr>
              <a:t>II - no período de </a:t>
            </a:r>
            <a:r>
              <a:rPr lang="pt-BR" sz="1600" b="1" i="0" dirty="0">
                <a:solidFill>
                  <a:srgbClr val="FF0000"/>
                </a:solidFill>
                <a:effectLst>
                  <a:outerShdw blurRad="38100" dist="38100" dir="2700000" algn="tl">
                    <a:srgbClr val="000000">
                      <a:alpha val="43137"/>
                    </a:srgbClr>
                  </a:outerShdw>
                </a:effectLst>
              </a:rPr>
              <a:t>6 (seis) meses</a:t>
            </a:r>
            <a:r>
              <a:rPr lang="pt-BR" sz="1600" b="0" i="0" dirty="0">
                <a:solidFill>
                  <a:srgbClr val="000000"/>
                </a:solidFill>
                <a:effectLst/>
              </a:rPr>
              <a:t>, contado da data da dispensa, exoneração, destituição, demissão ou aposentadoria, salvo quando expressamente autorizado, conforme o caso, pela Comissão de Ética Pública ou pela Controladoria-Geral da União:</a:t>
            </a:r>
          </a:p>
          <a:p>
            <a:pPr algn="just"/>
            <a:r>
              <a:rPr lang="pt-BR" sz="1600" b="0" i="0" dirty="0">
                <a:solidFill>
                  <a:srgbClr val="000000"/>
                </a:solidFill>
                <a:effectLst/>
              </a:rPr>
              <a:t>a) prestar, direta ou indiretamente, qualquer tipo de serviço a pessoa física ou jurídica com quem tenha estabelecido relacionamento relevante em razão do exercício do cargo ou emprego;</a:t>
            </a:r>
          </a:p>
          <a:p>
            <a:pPr algn="just"/>
            <a:r>
              <a:rPr lang="pt-BR" sz="1600" b="0" i="0" dirty="0">
                <a:solidFill>
                  <a:srgbClr val="000000"/>
                </a:solidFill>
                <a:effectLst/>
              </a:rPr>
              <a:t>b) aceitar cargo de administrador ou conselheiro ou estabelecer vínculo profissional com pessoa física ou jurídica que desempenhe atividade relacionada à área de competência do cargo ou emprego ocupado;</a:t>
            </a:r>
          </a:p>
          <a:p>
            <a:pPr algn="just"/>
            <a:r>
              <a:rPr lang="pt-BR" sz="1600" b="0" i="0" dirty="0">
                <a:solidFill>
                  <a:srgbClr val="000000"/>
                </a:solidFill>
                <a:effectLst/>
              </a:rPr>
              <a:t>c) celebrar com órgãos ou entidades do Poder Executivo federal contratos de serviço, consultoria, assessoramento ou atividades similares, vinculados, ainda que indiretamente, ao órgão ou entidade em que tenha ocupado o cargo ou emprego; ou</a:t>
            </a:r>
          </a:p>
          <a:p>
            <a:pPr algn="just"/>
            <a:r>
              <a:rPr lang="pt-BR" sz="1600" b="0" i="0" dirty="0">
                <a:solidFill>
                  <a:srgbClr val="000000"/>
                </a:solidFill>
                <a:effectLst/>
              </a:rPr>
              <a:t>d) intervir, direta ou indiretamente, em favor de interesse privado perante órgão ou entidade em que haja ocupado cargo ou emprego ou com o qual tenha estabelecido relacionamento relevante em razão do exercício do cargo ou emprego.</a:t>
            </a:r>
          </a:p>
        </p:txBody>
      </p:sp>
    </p:spTree>
    <p:extLst>
      <p:ext uri="{BB962C8B-B14F-4D97-AF65-F5344CB8AC3E}">
        <p14:creationId xmlns:p14="http://schemas.microsoft.com/office/powerpoint/2010/main" val="1481839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870A1295-61BC-4214-AA3E-D39667302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aixaDeTexto 7">
            <a:extLst>
              <a:ext uri="{FF2B5EF4-FFF2-40B4-BE49-F238E27FC236}">
                <a16:creationId xmlns:a16="http://schemas.microsoft.com/office/drawing/2014/main" id="{15932EA4-8517-4686-A7EC-3280140BCA1D}"/>
              </a:ext>
            </a:extLst>
          </p:cNvPr>
          <p:cNvSpPr txBox="1"/>
          <p:nvPr/>
        </p:nvSpPr>
        <p:spPr>
          <a:xfrm>
            <a:off x="4253266" y="5062636"/>
            <a:ext cx="3331899" cy="498373"/>
          </a:xfrm>
          <a:prstGeom prst="rect">
            <a:avLst/>
          </a:prstGeom>
        </p:spPr>
        <p:txBody>
          <a:bodyPr vert="horz" lIns="91440" tIns="45720" rIns="91440" bIns="45720" rtlCol="0" anchor="t">
            <a:normAutofit/>
          </a:bodyPr>
          <a:lstStyle/>
          <a:p>
            <a:pPr>
              <a:lnSpc>
                <a:spcPct val="90000"/>
              </a:lnSpc>
              <a:spcBef>
                <a:spcPct val="0"/>
              </a:spcBef>
              <a:spcAft>
                <a:spcPts val="600"/>
              </a:spcAft>
            </a:pPr>
            <a:r>
              <a:rPr lang="en-US" sz="2000" dirty="0">
                <a:solidFill>
                  <a:srgbClr val="7030A0"/>
                </a:solidFill>
                <a:effectLst>
                  <a:outerShdw blurRad="38100" dist="38100" dir="2700000" algn="tl">
                    <a:srgbClr val="000000">
                      <a:alpha val="43137"/>
                    </a:srgbClr>
                  </a:outerShdw>
                </a:effectLst>
                <a:latin typeface="Calibri Light" panose="020F0302020204030204" pitchFamily="34" charset="0"/>
                <a:ea typeface="+mj-ea"/>
                <a:cs typeface="Calibri Light" panose="020F0302020204030204" pitchFamily="34" charset="0"/>
              </a:rPr>
              <a:t>mauricio.lopes@agu.gov.br</a:t>
            </a:r>
          </a:p>
        </p:txBody>
      </p:sp>
      <p:grpSp>
        <p:nvGrpSpPr>
          <p:cNvPr id="15" name="Group 14">
            <a:extLst>
              <a:ext uri="{FF2B5EF4-FFF2-40B4-BE49-F238E27FC236}">
                <a16:creationId xmlns:a16="http://schemas.microsoft.com/office/drawing/2014/main" id="{0B139475-2B26-4CA9-9413-DE741E49F7B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941813"/>
            <a:ext cx="12188952" cy="1828800"/>
            <a:chOff x="-305" y="3144820"/>
            <a:chExt cx="9182100" cy="1551136"/>
          </a:xfrm>
        </p:grpSpPr>
        <p:sp useBgFill="1">
          <p:nvSpPr>
            <p:cNvPr id="16" name="Freeform: Shape 15">
              <a:extLst>
                <a:ext uri="{FF2B5EF4-FFF2-40B4-BE49-F238E27FC236}">
                  <a16:creationId xmlns:a16="http://schemas.microsoft.com/office/drawing/2014/main" id="{16C6BF63-6277-4C39-BE5D-3C341662CE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76854"/>
              <a:ext cx="9182100" cy="1019102"/>
            </a:xfrm>
            <a:custGeom>
              <a:avLst/>
              <a:gdLst>
                <a:gd name="connsiteX0" fmla="*/ 0 w 9182100"/>
                <a:gd name="connsiteY0" fmla="*/ 1019102 h 1019102"/>
                <a:gd name="connsiteX1" fmla="*/ 9182100 w 9182100"/>
                <a:gd name="connsiteY1" fmla="*/ 1019102 h 1019102"/>
                <a:gd name="connsiteX2" fmla="*/ 9182100 w 9182100"/>
                <a:gd name="connsiteY2" fmla="*/ 273009 h 1019102"/>
                <a:gd name="connsiteX3" fmla="*/ 9065895 w 9182100"/>
                <a:gd name="connsiteY3" fmla="*/ 278343 h 1019102"/>
                <a:gd name="connsiteX4" fmla="*/ 8261890 w 9182100"/>
                <a:gd name="connsiteY4" fmla="*/ 257769 h 1019102"/>
                <a:gd name="connsiteX5" fmla="*/ 8038624 w 9182100"/>
                <a:gd name="connsiteY5" fmla="*/ 235956 h 1019102"/>
                <a:gd name="connsiteX6" fmla="*/ 7862221 w 9182100"/>
                <a:gd name="connsiteY6" fmla="*/ 213097 h 1019102"/>
                <a:gd name="connsiteX7" fmla="*/ 6238780 w 9182100"/>
                <a:gd name="connsiteY7" fmla="*/ 126419 h 1019102"/>
                <a:gd name="connsiteX8" fmla="*/ 5828729 w 9182100"/>
                <a:gd name="connsiteY8" fmla="*/ 142421 h 1019102"/>
                <a:gd name="connsiteX9" fmla="*/ 5227606 w 9182100"/>
                <a:gd name="connsiteY9" fmla="*/ 219764 h 1019102"/>
                <a:gd name="connsiteX10" fmla="*/ 4394359 w 9182100"/>
                <a:gd name="connsiteY10" fmla="*/ 190713 h 1019102"/>
                <a:gd name="connsiteX11" fmla="*/ 3789236 w 9182100"/>
                <a:gd name="connsiteY11" fmla="*/ 107655 h 1019102"/>
                <a:gd name="connsiteX12" fmla="*/ 3391567 w 9182100"/>
                <a:gd name="connsiteY12" fmla="*/ 30502 h 1019102"/>
                <a:gd name="connsiteX13" fmla="*/ 2180177 w 9182100"/>
                <a:gd name="connsiteY13" fmla="*/ 67745 h 1019102"/>
                <a:gd name="connsiteX14" fmla="*/ 1543336 w 9182100"/>
                <a:gd name="connsiteY14" fmla="*/ 209953 h 1019102"/>
                <a:gd name="connsiteX15" fmla="*/ 1276731 w 9182100"/>
                <a:gd name="connsiteY15" fmla="*/ 286439 h 1019102"/>
                <a:gd name="connsiteX16" fmla="*/ 441293 w 9182100"/>
                <a:gd name="connsiteY16" fmla="*/ 292345 h 1019102"/>
                <a:gd name="connsiteX17" fmla="*/ 0 w 9182100"/>
                <a:gd name="connsiteY17" fmla="*/ 135563 h 1019102"/>
                <a:gd name="connsiteX18" fmla="*/ 0 w 9182100"/>
                <a:gd name="connsiteY18" fmla="*/ 1019102 h 101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2100" h="1019102">
                  <a:moveTo>
                    <a:pt x="0" y="1019102"/>
                  </a:moveTo>
                  <a:lnTo>
                    <a:pt x="9182100" y="1019102"/>
                  </a:lnTo>
                  <a:lnTo>
                    <a:pt x="9182100" y="273009"/>
                  </a:lnTo>
                  <a:cubicBezTo>
                    <a:pt x="9143429" y="275485"/>
                    <a:pt x="9104662" y="277200"/>
                    <a:pt x="9065895" y="278343"/>
                  </a:cubicBezTo>
                  <a:cubicBezTo>
                    <a:pt x="8798243" y="285201"/>
                    <a:pt x="8529066" y="277009"/>
                    <a:pt x="8261890" y="257769"/>
                  </a:cubicBezTo>
                  <a:cubicBezTo>
                    <a:pt x="8187024" y="251863"/>
                    <a:pt x="8112443" y="245386"/>
                    <a:pt x="8038624" y="235956"/>
                  </a:cubicBezTo>
                  <a:cubicBezTo>
                    <a:pt x="7980140" y="228051"/>
                    <a:pt x="7920228" y="219002"/>
                    <a:pt x="7862221" y="213097"/>
                  </a:cubicBezTo>
                  <a:cubicBezTo>
                    <a:pt x="7322439" y="159280"/>
                    <a:pt x="6780943" y="130991"/>
                    <a:pt x="6238780" y="126419"/>
                  </a:cubicBezTo>
                  <a:cubicBezTo>
                    <a:pt x="6102477" y="126324"/>
                    <a:pt x="5964745" y="128800"/>
                    <a:pt x="5828729" y="142421"/>
                  </a:cubicBezTo>
                  <a:cubicBezTo>
                    <a:pt x="5624703" y="162328"/>
                    <a:pt x="5429441" y="202048"/>
                    <a:pt x="5227606" y="219764"/>
                  </a:cubicBezTo>
                  <a:cubicBezTo>
                    <a:pt x="4950238" y="245767"/>
                    <a:pt x="4670393" y="228527"/>
                    <a:pt x="4394359" y="190713"/>
                  </a:cubicBezTo>
                  <a:cubicBezTo>
                    <a:pt x="4193381" y="163090"/>
                    <a:pt x="3988880" y="147755"/>
                    <a:pt x="3789236" y="107655"/>
                  </a:cubicBezTo>
                  <a:cubicBezTo>
                    <a:pt x="3660743" y="85271"/>
                    <a:pt x="3520249" y="51648"/>
                    <a:pt x="3391567" y="30502"/>
                  </a:cubicBezTo>
                  <a:cubicBezTo>
                    <a:pt x="2990469" y="-28553"/>
                    <a:pt x="2579370" y="5928"/>
                    <a:pt x="2180177" y="67745"/>
                  </a:cubicBezTo>
                  <a:cubicBezTo>
                    <a:pt x="1965198" y="103273"/>
                    <a:pt x="1751648" y="146136"/>
                    <a:pt x="1543336" y="209953"/>
                  </a:cubicBezTo>
                  <a:cubicBezTo>
                    <a:pt x="1456087" y="238528"/>
                    <a:pt x="1365885" y="264627"/>
                    <a:pt x="1276731" y="286439"/>
                  </a:cubicBezTo>
                  <a:cubicBezTo>
                    <a:pt x="1001173" y="335398"/>
                    <a:pt x="716471" y="346923"/>
                    <a:pt x="441293" y="292345"/>
                  </a:cubicBezTo>
                  <a:cubicBezTo>
                    <a:pt x="285655" y="263198"/>
                    <a:pt x="143923" y="198237"/>
                    <a:pt x="0" y="135563"/>
                  </a:cubicBezTo>
                  <a:lnTo>
                    <a:pt x="0" y="1019102"/>
                  </a:lnTo>
                  <a:close/>
                </a:path>
              </a:pathLst>
            </a:custGeom>
            <a:ln w="9525" cap="flat">
              <a:noFill/>
              <a:prstDash val="solid"/>
              <a:miter/>
            </a:ln>
          </p:spPr>
          <p:txBody>
            <a:bodyPr rtlCol="0" anchor="ctr"/>
            <a:lstStyle/>
            <a:p>
              <a:endParaRPr lang="en-US" dirty="0"/>
            </a:p>
          </p:txBody>
        </p:sp>
        <p:sp>
          <p:nvSpPr>
            <p:cNvPr id="17" name="Freeform: Shape 16">
              <a:extLst>
                <a:ext uri="{FF2B5EF4-FFF2-40B4-BE49-F238E27FC236}">
                  <a16:creationId xmlns:a16="http://schemas.microsoft.com/office/drawing/2014/main" id="{6EA3BAD9-C130-4A9C-9086-20D132A6CF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144820"/>
              <a:ext cx="9182100" cy="932744"/>
            </a:xfrm>
            <a:custGeom>
              <a:avLst/>
              <a:gdLst>
                <a:gd name="connsiteX0" fmla="*/ 9182100 w 9182100"/>
                <a:gd name="connsiteY0" fmla="*/ 396420 h 932744"/>
                <a:gd name="connsiteX1" fmla="*/ 9103805 w 9182100"/>
                <a:gd name="connsiteY1" fmla="*/ 392229 h 932744"/>
                <a:gd name="connsiteX2" fmla="*/ 8712422 w 9182100"/>
                <a:gd name="connsiteY2" fmla="*/ 359749 h 932744"/>
                <a:gd name="connsiteX3" fmla="*/ 8322755 w 9182100"/>
                <a:gd name="connsiteY3" fmla="*/ 313362 h 932744"/>
                <a:gd name="connsiteX4" fmla="*/ 8134826 w 9182100"/>
                <a:gd name="connsiteY4" fmla="*/ 283930 h 932744"/>
                <a:gd name="connsiteX5" fmla="*/ 8090916 w 9182100"/>
                <a:gd name="connsiteY5" fmla="*/ 275643 h 932744"/>
                <a:gd name="connsiteX6" fmla="*/ 8069485 w 9182100"/>
                <a:gd name="connsiteY6" fmla="*/ 271262 h 932744"/>
                <a:gd name="connsiteX7" fmla="*/ 8041862 w 9182100"/>
                <a:gd name="connsiteY7" fmla="*/ 266595 h 932744"/>
                <a:gd name="connsiteX8" fmla="*/ 7986903 w 9182100"/>
                <a:gd name="connsiteY8" fmla="*/ 257546 h 932744"/>
                <a:gd name="connsiteX9" fmla="*/ 7934230 w 9182100"/>
                <a:gd name="connsiteY9" fmla="*/ 249640 h 932744"/>
                <a:gd name="connsiteX10" fmla="*/ 7727537 w 9182100"/>
                <a:gd name="connsiteY10" fmla="*/ 221922 h 932744"/>
                <a:gd name="connsiteX11" fmla="*/ 7625239 w 9182100"/>
                <a:gd name="connsiteY11" fmla="*/ 209730 h 932744"/>
                <a:gd name="connsiteX12" fmla="*/ 7523227 w 9182100"/>
                <a:gd name="connsiteY12" fmla="*/ 198110 h 932744"/>
                <a:gd name="connsiteX13" fmla="*/ 7115651 w 9182100"/>
                <a:gd name="connsiteY13" fmla="*/ 158010 h 932744"/>
                <a:gd name="connsiteX14" fmla="*/ 6706839 w 9182100"/>
                <a:gd name="connsiteY14" fmla="*/ 126958 h 932744"/>
                <a:gd name="connsiteX15" fmla="*/ 6604064 w 9182100"/>
                <a:gd name="connsiteY15" fmla="*/ 120862 h 932744"/>
                <a:gd name="connsiteX16" fmla="*/ 6501003 w 9182100"/>
                <a:gd name="connsiteY16" fmla="*/ 115338 h 932744"/>
                <a:gd name="connsiteX17" fmla="*/ 6397467 w 9182100"/>
                <a:gd name="connsiteY17" fmla="*/ 110385 h 932744"/>
                <a:gd name="connsiteX18" fmla="*/ 6293168 w 9182100"/>
                <a:gd name="connsiteY18" fmla="*/ 106860 h 932744"/>
                <a:gd name="connsiteX19" fmla="*/ 6079712 w 9182100"/>
                <a:gd name="connsiteY19" fmla="*/ 103908 h 932744"/>
                <a:gd name="connsiteX20" fmla="*/ 6024563 w 9182100"/>
                <a:gd name="connsiteY20" fmla="*/ 104479 h 932744"/>
                <a:gd name="connsiteX21" fmla="*/ 5968080 w 9182100"/>
                <a:gd name="connsiteY21" fmla="*/ 106479 h 932744"/>
                <a:gd name="connsiteX22" fmla="*/ 5855875 w 9182100"/>
                <a:gd name="connsiteY22" fmla="*/ 113242 h 932744"/>
                <a:gd name="connsiteX23" fmla="*/ 5439251 w 9182100"/>
                <a:gd name="connsiteY23" fmla="*/ 160105 h 932744"/>
                <a:gd name="connsiteX24" fmla="*/ 5075396 w 9182100"/>
                <a:gd name="connsiteY24" fmla="*/ 186585 h 932744"/>
                <a:gd name="connsiteX25" fmla="*/ 4712780 w 9182100"/>
                <a:gd name="connsiteY25" fmla="*/ 171249 h 932744"/>
                <a:gd name="connsiteX26" fmla="*/ 4666679 w 9182100"/>
                <a:gd name="connsiteY26" fmla="*/ 166773 h 932744"/>
                <a:gd name="connsiteX27" fmla="*/ 4620292 w 9182100"/>
                <a:gd name="connsiteY27" fmla="*/ 161629 h 932744"/>
                <a:gd name="connsiteX28" fmla="*/ 4573810 w 9182100"/>
                <a:gd name="connsiteY28" fmla="*/ 156009 h 932744"/>
                <a:gd name="connsiteX29" fmla="*/ 4550569 w 9182100"/>
                <a:gd name="connsiteY29" fmla="*/ 153057 h 932744"/>
                <a:gd name="connsiteX30" fmla="*/ 4538948 w 9182100"/>
                <a:gd name="connsiteY30" fmla="*/ 151628 h 932744"/>
                <a:gd name="connsiteX31" fmla="*/ 4526566 w 9182100"/>
                <a:gd name="connsiteY31" fmla="*/ 149913 h 932744"/>
                <a:gd name="connsiteX32" fmla="*/ 4327779 w 9182100"/>
                <a:gd name="connsiteY32" fmla="*/ 122862 h 932744"/>
                <a:gd name="connsiteX33" fmla="*/ 3929729 w 9182100"/>
                <a:gd name="connsiteY33" fmla="*/ 68189 h 932744"/>
                <a:gd name="connsiteX34" fmla="*/ 3729133 w 9182100"/>
                <a:gd name="connsiteY34" fmla="*/ 41900 h 932744"/>
                <a:gd name="connsiteX35" fmla="*/ 3628930 w 9182100"/>
                <a:gd name="connsiteY35" fmla="*/ 28946 h 932744"/>
                <a:gd name="connsiteX36" fmla="*/ 3573399 w 9182100"/>
                <a:gd name="connsiteY36" fmla="*/ 22278 h 932744"/>
                <a:gd name="connsiteX37" fmla="*/ 3516916 w 9182100"/>
                <a:gd name="connsiteY37" fmla="*/ 16468 h 932744"/>
                <a:gd name="connsiteX38" fmla="*/ 3074670 w 9182100"/>
                <a:gd name="connsiteY38" fmla="*/ 752 h 932744"/>
                <a:gd name="connsiteX39" fmla="*/ 2858738 w 9182100"/>
                <a:gd name="connsiteY39" fmla="*/ 8753 h 932744"/>
                <a:gd name="connsiteX40" fmla="*/ 2645474 w 9182100"/>
                <a:gd name="connsiteY40" fmla="*/ 25326 h 932744"/>
                <a:gd name="connsiteX41" fmla="*/ 1810798 w 9182100"/>
                <a:gd name="connsiteY41" fmla="*/ 158010 h 932744"/>
                <a:gd name="connsiteX42" fmla="*/ 1602772 w 9182100"/>
                <a:gd name="connsiteY42" fmla="*/ 208111 h 932744"/>
                <a:gd name="connsiteX43" fmla="*/ 1548860 w 9182100"/>
                <a:gd name="connsiteY43" fmla="*/ 222780 h 932744"/>
                <a:gd name="connsiteX44" fmla="*/ 1501331 w 9182100"/>
                <a:gd name="connsiteY44" fmla="*/ 236115 h 932744"/>
                <a:gd name="connsiteX45" fmla="*/ 1411224 w 9182100"/>
                <a:gd name="connsiteY45" fmla="*/ 260880 h 932744"/>
                <a:gd name="connsiteX46" fmla="*/ 1050893 w 9182100"/>
                <a:gd name="connsiteY46" fmla="*/ 338032 h 932744"/>
                <a:gd name="connsiteX47" fmla="*/ 871252 w 9182100"/>
                <a:gd name="connsiteY47" fmla="*/ 360511 h 932744"/>
                <a:gd name="connsiteX48" fmla="*/ 781812 w 9182100"/>
                <a:gd name="connsiteY48" fmla="*/ 366512 h 932744"/>
                <a:gd name="connsiteX49" fmla="*/ 692563 w 9182100"/>
                <a:gd name="connsiteY49" fmla="*/ 369655 h 932744"/>
                <a:gd name="connsiteX50" fmla="*/ 515017 w 9182100"/>
                <a:gd name="connsiteY50" fmla="*/ 363940 h 932744"/>
                <a:gd name="connsiteX51" fmla="*/ 337661 w 9182100"/>
                <a:gd name="connsiteY51" fmla="*/ 341937 h 932744"/>
                <a:gd name="connsiteX52" fmla="*/ 156972 w 9182100"/>
                <a:gd name="connsiteY52" fmla="*/ 303456 h 932744"/>
                <a:gd name="connsiteX53" fmla="*/ 0 w 9182100"/>
                <a:gd name="connsiteY53" fmla="*/ 261642 h 932744"/>
                <a:gd name="connsiteX54" fmla="*/ 0 w 9182100"/>
                <a:gd name="connsiteY54" fmla="*/ 713412 h 932744"/>
                <a:gd name="connsiteX55" fmla="*/ 9144 w 9182100"/>
                <a:gd name="connsiteY55" fmla="*/ 717699 h 932744"/>
                <a:gd name="connsiteX56" fmla="*/ 213360 w 9182100"/>
                <a:gd name="connsiteY56" fmla="*/ 801042 h 932744"/>
                <a:gd name="connsiteX57" fmla="*/ 653510 w 9182100"/>
                <a:gd name="connsiteY57" fmla="*/ 908199 h 932744"/>
                <a:gd name="connsiteX58" fmla="*/ 1101947 w 9182100"/>
                <a:gd name="connsiteY58" fmla="*/ 930773 h 932744"/>
                <a:gd name="connsiteX59" fmla="*/ 1540002 w 9182100"/>
                <a:gd name="connsiteY59" fmla="*/ 889434 h 932744"/>
                <a:gd name="connsiteX60" fmla="*/ 1647158 w 9182100"/>
                <a:gd name="connsiteY60" fmla="*/ 871242 h 932744"/>
                <a:gd name="connsiteX61" fmla="*/ 1698117 w 9182100"/>
                <a:gd name="connsiteY61" fmla="*/ 862193 h 932744"/>
                <a:gd name="connsiteX62" fmla="*/ 1742789 w 9182100"/>
                <a:gd name="connsiteY62" fmla="*/ 854668 h 932744"/>
                <a:gd name="connsiteX63" fmla="*/ 1931003 w 9182100"/>
                <a:gd name="connsiteY63" fmla="*/ 826950 h 932744"/>
                <a:gd name="connsiteX64" fmla="*/ 2314861 w 9182100"/>
                <a:gd name="connsiteY64" fmla="*/ 783897 h 932744"/>
                <a:gd name="connsiteX65" fmla="*/ 2506885 w 9182100"/>
                <a:gd name="connsiteY65" fmla="*/ 768086 h 932744"/>
                <a:gd name="connsiteX66" fmla="*/ 2602611 w 9182100"/>
                <a:gd name="connsiteY66" fmla="*/ 762085 h 932744"/>
                <a:gd name="connsiteX67" fmla="*/ 2698052 w 9182100"/>
                <a:gd name="connsiteY67" fmla="*/ 756846 h 932744"/>
                <a:gd name="connsiteX68" fmla="*/ 2887980 w 9182100"/>
                <a:gd name="connsiteY68" fmla="*/ 750846 h 932744"/>
                <a:gd name="connsiteX69" fmla="*/ 3075813 w 9182100"/>
                <a:gd name="connsiteY69" fmla="*/ 750179 h 932744"/>
                <a:gd name="connsiteX70" fmla="*/ 3168587 w 9182100"/>
                <a:gd name="connsiteY70" fmla="*/ 752751 h 932744"/>
                <a:gd name="connsiteX71" fmla="*/ 3260408 w 9182100"/>
                <a:gd name="connsiteY71" fmla="*/ 756656 h 932744"/>
                <a:gd name="connsiteX72" fmla="*/ 3440049 w 9182100"/>
                <a:gd name="connsiteY72" fmla="*/ 771610 h 932744"/>
                <a:gd name="connsiteX73" fmla="*/ 3483864 w 9182100"/>
                <a:gd name="connsiteY73" fmla="*/ 776849 h 932744"/>
                <a:gd name="connsiteX74" fmla="*/ 3528536 w 9182100"/>
                <a:gd name="connsiteY74" fmla="*/ 782469 h 932744"/>
                <a:gd name="connsiteX75" fmla="*/ 3628549 w 9182100"/>
                <a:gd name="connsiteY75" fmla="*/ 796089 h 932744"/>
                <a:gd name="connsiteX76" fmla="*/ 3828574 w 9182100"/>
                <a:gd name="connsiteY76" fmla="*/ 823140 h 932744"/>
                <a:gd name="connsiteX77" fmla="*/ 4231196 w 9182100"/>
                <a:gd name="connsiteY77" fmla="*/ 874099 h 932744"/>
                <a:gd name="connsiteX78" fmla="*/ 4433126 w 9182100"/>
                <a:gd name="connsiteY78" fmla="*/ 897435 h 932744"/>
                <a:gd name="connsiteX79" fmla="*/ 4485990 w 9182100"/>
                <a:gd name="connsiteY79" fmla="*/ 903246 h 932744"/>
                <a:gd name="connsiteX80" fmla="*/ 4539806 w 9182100"/>
                <a:gd name="connsiteY80" fmla="*/ 908961 h 932744"/>
                <a:gd name="connsiteX81" fmla="*/ 4593908 w 9182100"/>
                <a:gd name="connsiteY81" fmla="*/ 914199 h 932744"/>
                <a:gd name="connsiteX82" fmla="*/ 4648296 w 9182100"/>
                <a:gd name="connsiteY82" fmla="*/ 918771 h 932744"/>
                <a:gd name="connsiteX83" fmla="*/ 5092446 w 9182100"/>
                <a:gd name="connsiteY83" fmla="*/ 931154 h 932744"/>
                <a:gd name="connsiteX84" fmla="*/ 5533168 w 9182100"/>
                <a:gd name="connsiteY84" fmla="*/ 891816 h 932744"/>
                <a:gd name="connsiteX85" fmla="*/ 5918169 w 9182100"/>
                <a:gd name="connsiteY85" fmla="*/ 840666 h 932744"/>
                <a:gd name="connsiteX86" fmla="*/ 6007323 w 9182100"/>
                <a:gd name="connsiteY86" fmla="*/ 833237 h 932744"/>
                <a:gd name="connsiteX87" fmla="*/ 6051709 w 9182100"/>
                <a:gd name="connsiteY87" fmla="*/ 830570 h 932744"/>
                <a:gd name="connsiteX88" fmla="*/ 6097429 w 9182100"/>
                <a:gd name="connsiteY88" fmla="*/ 828379 h 932744"/>
                <a:gd name="connsiteX89" fmla="*/ 6287834 w 9182100"/>
                <a:gd name="connsiteY89" fmla="*/ 822569 h 932744"/>
                <a:gd name="connsiteX90" fmla="*/ 6681597 w 9182100"/>
                <a:gd name="connsiteY90" fmla="*/ 821235 h 932744"/>
                <a:gd name="connsiteX91" fmla="*/ 7079647 w 9182100"/>
                <a:gd name="connsiteY91" fmla="*/ 826569 h 932744"/>
                <a:gd name="connsiteX92" fmla="*/ 7478173 w 9182100"/>
                <a:gd name="connsiteY92" fmla="*/ 836094 h 932744"/>
                <a:gd name="connsiteX93" fmla="*/ 7871937 w 9182100"/>
                <a:gd name="connsiteY93" fmla="*/ 851430 h 932744"/>
                <a:gd name="connsiteX94" fmla="*/ 7919657 w 9182100"/>
                <a:gd name="connsiteY94" fmla="*/ 854097 h 932744"/>
                <a:gd name="connsiteX95" fmla="*/ 7964901 w 9182100"/>
                <a:gd name="connsiteY95" fmla="*/ 857240 h 932744"/>
                <a:gd name="connsiteX96" fmla="*/ 8015955 w 9182100"/>
                <a:gd name="connsiteY96" fmla="*/ 861050 h 932744"/>
                <a:gd name="connsiteX97" fmla="*/ 8072247 w 9182100"/>
                <a:gd name="connsiteY97" fmla="*/ 864384 h 932744"/>
                <a:gd name="connsiteX98" fmla="*/ 8286750 w 9182100"/>
                <a:gd name="connsiteY98" fmla="*/ 868384 h 932744"/>
                <a:gd name="connsiteX99" fmla="*/ 8704040 w 9182100"/>
                <a:gd name="connsiteY99" fmla="*/ 853716 h 932744"/>
                <a:gd name="connsiteX100" fmla="*/ 9120188 w 9182100"/>
                <a:gd name="connsiteY100" fmla="*/ 814092 h 932744"/>
                <a:gd name="connsiteX101" fmla="*/ 9181909 w 9182100"/>
                <a:gd name="connsiteY101" fmla="*/ 805519 h 932744"/>
                <a:gd name="connsiteX102" fmla="*/ 9181909 w 9182100"/>
                <a:gd name="connsiteY102" fmla="*/ 396420 h 9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9182100" h="932744">
                  <a:moveTo>
                    <a:pt x="9182100" y="396420"/>
                  </a:moveTo>
                  <a:cubicBezTo>
                    <a:pt x="9156097" y="395182"/>
                    <a:pt x="9129999" y="393753"/>
                    <a:pt x="9103805" y="392229"/>
                  </a:cubicBezTo>
                  <a:cubicBezTo>
                    <a:pt x="8974169" y="384419"/>
                    <a:pt x="8843105" y="372989"/>
                    <a:pt x="8712422" y="359749"/>
                  </a:cubicBezTo>
                  <a:cubicBezTo>
                    <a:pt x="8581739" y="346319"/>
                    <a:pt x="8451056" y="331269"/>
                    <a:pt x="8322755" y="313362"/>
                  </a:cubicBezTo>
                  <a:cubicBezTo>
                    <a:pt x="8258747" y="304695"/>
                    <a:pt x="8195120" y="294979"/>
                    <a:pt x="8134826" y="283930"/>
                  </a:cubicBezTo>
                  <a:cubicBezTo>
                    <a:pt x="8119872" y="281168"/>
                    <a:pt x="8105013" y="278501"/>
                    <a:pt x="8090916" y="275643"/>
                  </a:cubicBezTo>
                  <a:lnTo>
                    <a:pt x="8069485" y="271262"/>
                  </a:lnTo>
                  <a:lnTo>
                    <a:pt x="8041862" y="266595"/>
                  </a:lnTo>
                  <a:cubicBezTo>
                    <a:pt x="8023574" y="263547"/>
                    <a:pt x="8004524" y="260213"/>
                    <a:pt x="7986903" y="257546"/>
                  </a:cubicBezTo>
                  <a:lnTo>
                    <a:pt x="7934230" y="249640"/>
                  </a:lnTo>
                  <a:cubicBezTo>
                    <a:pt x="7864221" y="239258"/>
                    <a:pt x="7795832" y="230209"/>
                    <a:pt x="7727537" y="221922"/>
                  </a:cubicBezTo>
                  <a:lnTo>
                    <a:pt x="7625239" y="209730"/>
                  </a:lnTo>
                  <a:lnTo>
                    <a:pt x="7523227" y="198110"/>
                  </a:lnTo>
                  <a:cubicBezTo>
                    <a:pt x="7387209" y="183060"/>
                    <a:pt x="7251573" y="170392"/>
                    <a:pt x="7115651" y="158010"/>
                  </a:cubicBezTo>
                  <a:cubicBezTo>
                    <a:pt x="6979730" y="146580"/>
                    <a:pt x="6843522" y="135721"/>
                    <a:pt x="6706839" y="126958"/>
                  </a:cubicBezTo>
                  <a:lnTo>
                    <a:pt x="6604064" y="120862"/>
                  </a:lnTo>
                  <a:cubicBezTo>
                    <a:pt x="6569869" y="118767"/>
                    <a:pt x="6535484" y="116862"/>
                    <a:pt x="6501003" y="115338"/>
                  </a:cubicBezTo>
                  <a:lnTo>
                    <a:pt x="6397467" y="110385"/>
                  </a:lnTo>
                  <a:lnTo>
                    <a:pt x="6293168" y="106860"/>
                  </a:lnTo>
                  <a:cubicBezTo>
                    <a:pt x="6222969" y="105146"/>
                    <a:pt x="6152769" y="103527"/>
                    <a:pt x="6079712" y="103908"/>
                  </a:cubicBezTo>
                  <a:cubicBezTo>
                    <a:pt x="6061710" y="103908"/>
                    <a:pt x="6043708" y="103812"/>
                    <a:pt x="6024563" y="104479"/>
                  </a:cubicBezTo>
                  <a:cubicBezTo>
                    <a:pt x="6005703" y="104955"/>
                    <a:pt x="5986844" y="105527"/>
                    <a:pt x="5968080" y="106479"/>
                  </a:cubicBezTo>
                  <a:cubicBezTo>
                    <a:pt x="5930456" y="108003"/>
                    <a:pt x="5893023" y="110385"/>
                    <a:pt x="5855875" y="113242"/>
                  </a:cubicBezTo>
                  <a:cubicBezTo>
                    <a:pt x="5706904" y="124577"/>
                    <a:pt x="5565934" y="145151"/>
                    <a:pt x="5439251" y="160105"/>
                  </a:cubicBezTo>
                  <a:cubicBezTo>
                    <a:pt x="5311902" y="175536"/>
                    <a:pt x="5194745" y="184680"/>
                    <a:pt x="5075396" y="186585"/>
                  </a:cubicBezTo>
                  <a:cubicBezTo>
                    <a:pt x="4956429" y="188490"/>
                    <a:pt x="4835748" y="182775"/>
                    <a:pt x="4712780" y="171249"/>
                  </a:cubicBezTo>
                  <a:lnTo>
                    <a:pt x="4666679" y="166773"/>
                  </a:lnTo>
                  <a:lnTo>
                    <a:pt x="4620292" y="161629"/>
                  </a:lnTo>
                  <a:cubicBezTo>
                    <a:pt x="4604862" y="160010"/>
                    <a:pt x="4589336" y="157914"/>
                    <a:pt x="4573810" y="156009"/>
                  </a:cubicBezTo>
                  <a:lnTo>
                    <a:pt x="4550569" y="153057"/>
                  </a:lnTo>
                  <a:lnTo>
                    <a:pt x="4538948" y="151628"/>
                  </a:lnTo>
                  <a:lnTo>
                    <a:pt x="4526566" y="149913"/>
                  </a:lnTo>
                  <a:lnTo>
                    <a:pt x="4327779" y="122862"/>
                  </a:lnTo>
                  <a:lnTo>
                    <a:pt x="3929729" y="68189"/>
                  </a:lnTo>
                  <a:lnTo>
                    <a:pt x="3729133" y="41900"/>
                  </a:lnTo>
                  <a:lnTo>
                    <a:pt x="3628930" y="28946"/>
                  </a:lnTo>
                  <a:lnTo>
                    <a:pt x="3573399" y="22278"/>
                  </a:lnTo>
                  <a:cubicBezTo>
                    <a:pt x="3554445" y="19992"/>
                    <a:pt x="3535585" y="17992"/>
                    <a:pt x="3516916" y="16468"/>
                  </a:cubicBezTo>
                  <a:cubicBezTo>
                    <a:pt x="3366611" y="2752"/>
                    <a:pt x="3219736" y="-2010"/>
                    <a:pt x="3074670" y="752"/>
                  </a:cubicBezTo>
                  <a:cubicBezTo>
                    <a:pt x="3002280" y="2181"/>
                    <a:pt x="2930176" y="4467"/>
                    <a:pt x="2858738" y="8753"/>
                  </a:cubicBezTo>
                  <a:cubicBezTo>
                    <a:pt x="2787206" y="13039"/>
                    <a:pt x="2716149" y="18754"/>
                    <a:pt x="2645474" y="25326"/>
                  </a:cubicBezTo>
                  <a:cubicBezTo>
                    <a:pt x="2362581" y="52473"/>
                    <a:pt x="2085975" y="97145"/>
                    <a:pt x="1810798" y="158010"/>
                  </a:cubicBezTo>
                  <a:cubicBezTo>
                    <a:pt x="1741837" y="173345"/>
                    <a:pt x="1673066" y="189442"/>
                    <a:pt x="1602772" y="208111"/>
                  </a:cubicBezTo>
                  <a:lnTo>
                    <a:pt x="1548860" y="222780"/>
                  </a:lnTo>
                  <a:lnTo>
                    <a:pt x="1501331" y="236115"/>
                  </a:lnTo>
                  <a:cubicBezTo>
                    <a:pt x="1471327" y="244497"/>
                    <a:pt x="1441228" y="253450"/>
                    <a:pt x="1411224" y="260880"/>
                  </a:cubicBezTo>
                  <a:cubicBezTo>
                    <a:pt x="1291209" y="293074"/>
                    <a:pt x="1170813" y="318982"/>
                    <a:pt x="1050893" y="338032"/>
                  </a:cubicBezTo>
                  <a:cubicBezTo>
                    <a:pt x="990790" y="347557"/>
                    <a:pt x="931069" y="354796"/>
                    <a:pt x="871252" y="360511"/>
                  </a:cubicBezTo>
                  <a:cubicBezTo>
                    <a:pt x="841438" y="362702"/>
                    <a:pt x="811530" y="365559"/>
                    <a:pt x="781812" y="366512"/>
                  </a:cubicBezTo>
                  <a:cubicBezTo>
                    <a:pt x="751904" y="368512"/>
                    <a:pt x="722376" y="368893"/>
                    <a:pt x="692563" y="369655"/>
                  </a:cubicBezTo>
                  <a:cubicBezTo>
                    <a:pt x="633222" y="370036"/>
                    <a:pt x="574167" y="368131"/>
                    <a:pt x="515017" y="363940"/>
                  </a:cubicBezTo>
                  <a:cubicBezTo>
                    <a:pt x="455867" y="359749"/>
                    <a:pt x="397097" y="351748"/>
                    <a:pt x="337661" y="341937"/>
                  </a:cubicBezTo>
                  <a:cubicBezTo>
                    <a:pt x="278225" y="331936"/>
                    <a:pt x="218599" y="318696"/>
                    <a:pt x="156972" y="303456"/>
                  </a:cubicBezTo>
                  <a:cubicBezTo>
                    <a:pt x="106680" y="290883"/>
                    <a:pt x="55150" y="276405"/>
                    <a:pt x="0" y="261642"/>
                  </a:cubicBezTo>
                  <a:lnTo>
                    <a:pt x="0" y="713412"/>
                  </a:lnTo>
                  <a:cubicBezTo>
                    <a:pt x="3048" y="714841"/>
                    <a:pt x="6096" y="716270"/>
                    <a:pt x="9144" y="717699"/>
                  </a:cubicBezTo>
                  <a:cubicBezTo>
                    <a:pt x="74295" y="747798"/>
                    <a:pt x="142875" y="775896"/>
                    <a:pt x="213360" y="801042"/>
                  </a:cubicBezTo>
                  <a:cubicBezTo>
                    <a:pt x="354521" y="851715"/>
                    <a:pt x="503873" y="887244"/>
                    <a:pt x="653510" y="908199"/>
                  </a:cubicBezTo>
                  <a:cubicBezTo>
                    <a:pt x="803338" y="928773"/>
                    <a:pt x="953929" y="935631"/>
                    <a:pt x="1101947" y="930773"/>
                  </a:cubicBezTo>
                  <a:cubicBezTo>
                    <a:pt x="1250252" y="926582"/>
                    <a:pt x="1396365" y="911437"/>
                    <a:pt x="1540002" y="889434"/>
                  </a:cubicBezTo>
                  <a:cubicBezTo>
                    <a:pt x="1576197" y="884386"/>
                    <a:pt x="1611535" y="877433"/>
                    <a:pt x="1647158" y="871242"/>
                  </a:cubicBezTo>
                  <a:lnTo>
                    <a:pt x="1698117" y="862193"/>
                  </a:lnTo>
                  <a:lnTo>
                    <a:pt x="1742789" y="854668"/>
                  </a:lnTo>
                  <a:cubicBezTo>
                    <a:pt x="1804035" y="845048"/>
                    <a:pt x="1867472" y="835428"/>
                    <a:pt x="1931003" y="826950"/>
                  </a:cubicBezTo>
                  <a:cubicBezTo>
                    <a:pt x="2058353" y="810282"/>
                    <a:pt x="2186750" y="795327"/>
                    <a:pt x="2314861" y="783897"/>
                  </a:cubicBezTo>
                  <a:cubicBezTo>
                    <a:pt x="2378964" y="778087"/>
                    <a:pt x="2442972" y="772467"/>
                    <a:pt x="2506885" y="768086"/>
                  </a:cubicBezTo>
                  <a:cubicBezTo>
                    <a:pt x="2538794" y="765990"/>
                    <a:pt x="2570798" y="763800"/>
                    <a:pt x="2602611" y="762085"/>
                  </a:cubicBezTo>
                  <a:cubicBezTo>
                    <a:pt x="2634520" y="760180"/>
                    <a:pt x="2666333" y="758370"/>
                    <a:pt x="2698052" y="756846"/>
                  </a:cubicBezTo>
                  <a:cubicBezTo>
                    <a:pt x="2761583" y="753894"/>
                    <a:pt x="2825020" y="751703"/>
                    <a:pt x="2887980" y="750846"/>
                  </a:cubicBezTo>
                  <a:cubicBezTo>
                    <a:pt x="2951036" y="749417"/>
                    <a:pt x="3013615" y="749322"/>
                    <a:pt x="3075813" y="750179"/>
                  </a:cubicBezTo>
                  <a:cubicBezTo>
                    <a:pt x="3106865" y="750846"/>
                    <a:pt x="3137916" y="751417"/>
                    <a:pt x="3168587" y="752751"/>
                  </a:cubicBezTo>
                  <a:cubicBezTo>
                    <a:pt x="3199448" y="753703"/>
                    <a:pt x="3229928" y="755227"/>
                    <a:pt x="3260408" y="756656"/>
                  </a:cubicBezTo>
                  <a:cubicBezTo>
                    <a:pt x="3320987" y="760466"/>
                    <a:pt x="3381470" y="764562"/>
                    <a:pt x="3440049" y="771610"/>
                  </a:cubicBezTo>
                  <a:cubicBezTo>
                    <a:pt x="3454908" y="773039"/>
                    <a:pt x="3469386" y="775039"/>
                    <a:pt x="3483864" y="776849"/>
                  </a:cubicBezTo>
                  <a:lnTo>
                    <a:pt x="3528536" y="782469"/>
                  </a:lnTo>
                  <a:lnTo>
                    <a:pt x="3628549" y="796089"/>
                  </a:lnTo>
                  <a:lnTo>
                    <a:pt x="3828574" y="823140"/>
                  </a:lnTo>
                  <a:cubicBezTo>
                    <a:pt x="3962019" y="840190"/>
                    <a:pt x="4095750" y="858573"/>
                    <a:pt x="4231196" y="874099"/>
                  </a:cubicBezTo>
                  <a:lnTo>
                    <a:pt x="4433126" y="897435"/>
                  </a:lnTo>
                  <a:lnTo>
                    <a:pt x="4485990" y="903246"/>
                  </a:lnTo>
                  <a:cubicBezTo>
                    <a:pt x="4503897" y="905151"/>
                    <a:pt x="4521708" y="907341"/>
                    <a:pt x="4539806" y="908961"/>
                  </a:cubicBezTo>
                  <a:lnTo>
                    <a:pt x="4593908" y="914199"/>
                  </a:lnTo>
                  <a:lnTo>
                    <a:pt x="4648296" y="918771"/>
                  </a:lnTo>
                  <a:cubicBezTo>
                    <a:pt x="4793456" y="930392"/>
                    <a:pt x="4942237" y="935631"/>
                    <a:pt x="5092446" y="931154"/>
                  </a:cubicBezTo>
                  <a:cubicBezTo>
                    <a:pt x="5242274" y="927249"/>
                    <a:pt x="5393627" y="911437"/>
                    <a:pt x="5533168" y="891816"/>
                  </a:cubicBezTo>
                  <a:cubicBezTo>
                    <a:pt x="5673471" y="872289"/>
                    <a:pt x="5798820" y="851906"/>
                    <a:pt x="5918169" y="840666"/>
                  </a:cubicBezTo>
                  <a:cubicBezTo>
                    <a:pt x="5948077" y="837809"/>
                    <a:pt x="5977795" y="835237"/>
                    <a:pt x="6007323" y="833237"/>
                  </a:cubicBezTo>
                  <a:cubicBezTo>
                    <a:pt x="6022086" y="832094"/>
                    <a:pt x="6036945" y="831332"/>
                    <a:pt x="6051709" y="830570"/>
                  </a:cubicBezTo>
                  <a:lnTo>
                    <a:pt x="6097429" y="828379"/>
                  </a:lnTo>
                  <a:cubicBezTo>
                    <a:pt x="6158960" y="825236"/>
                    <a:pt x="6223445" y="823807"/>
                    <a:pt x="6287834" y="822569"/>
                  </a:cubicBezTo>
                  <a:cubicBezTo>
                    <a:pt x="6417374" y="820664"/>
                    <a:pt x="6549485" y="820188"/>
                    <a:pt x="6681597" y="821235"/>
                  </a:cubicBezTo>
                  <a:cubicBezTo>
                    <a:pt x="6813899" y="822378"/>
                    <a:pt x="6946773" y="823617"/>
                    <a:pt x="7079647" y="826569"/>
                  </a:cubicBezTo>
                  <a:cubicBezTo>
                    <a:pt x="7212520" y="828951"/>
                    <a:pt x="7345585" y="831903"/>
                    <a:pt x="7478173" y="836094"/>
                  </a:cubicBezTo>
                  <a:cubicBezTo>
                    <a:pt x="7610475" y="839714"/>
                    <a:pt x="7743539" y="844953"/>
                    <a:pt x="7871937" y="851430"/>
                  </a:cubicBezTo>
                  <a:lnTo>
                    <a:pt x="7919657" y="854097"/>
                  </a:lnTo>
                  <a:cubicBezTo>
                    <a:pt x="7935564" y="854954"/>
                    <a:pt x="7949756" y="856192"/>
                    <a:pt x="7964901" y="857240"/>
                  </a:cubicBezTo>
                  <a:lnTo>
                    <a:pt x="8015955" y="861050"/>
                  </a:lnTo>
                  <a:cubicBezTo>
                    <a:pt x="8035195" y="862383"/>
                    <a:pt x="8053769" y="863622"/>
                    <a:pt x="8072247" y="864384"/>
                  </a:cubicBezTo>
                  <a:cubicBezTo>
                    <a:pt x="8145780" y="867527"/>
                    <a:pt x="8216456" y="868479"/>
                    <a:pt x="8286750" y="868384"/>
                  </a:cubicBezTo>
                  <a:cubicBezTo>
                    <a:pt x="8427148" y="867527"/>
                    <a:pt x="8565452" y="862574"/>
                    <a:pt x="8704040" y="853716"/>
                  </a:cubicBezTo>
                  <a:cubicBezTo>
                    <a:pt x="8842534" y="844762"/>
                    <a:pt x="8980741" y="832284"/>
                    <a:pt x="9120188" y="814092"/>
                  </a:cubicBezTo>
                  <a:cubicBezTo>
                    <a:pt x="9140761" y="811425"/>
                    <a:pt x="9161336" y="808567"/>
                    <a:pt x="9181909" y="805519"/>
                  </a:cubicBezTo>
                  <a:lnTo>
                    <a:pt x="9181909" y="396420"/>
                  </a:lnTo>
                  <a:close/>
                </a:path>
              </a:pathLst>
            </a:custGeom>
            <a:solidFill>
              <a:schemeClr val="bg1">
                <a:alpha val="30000"/>
              </a:schemeClr>
            </a:solidFill>
            <a:ln w="9525" cap="flat">
              <a:noFill/>
              <a:prstDash val="solid"/>
              <a:miter/>
            </a:ln>
          </p:spPr>
          <p:txBody>
            <a:bodyPr rtlCol="0" anchor="ctr"/>
            <a:lstStyle/>
            <a:p>
              <a:endParaRPr lang="en-US" dirty="0"/>
            </a:p>
          </p:txBody>
        </p:sp>
        <p:sp>
          <p:nvSpPr>
            <p:cNvPr id="18" name="Freeform: Shape 17">
              <a:extLst>
                <a:ext uri="{FF2B5EF4-FFF2-40B4-BE49-F238E27FC236}">
                  <a16:creationId xmlns:a16="http://schemas.microsoft.com/office/drawing/2014/main" id="{2587D38B-9E07-4A8B-B285-5FEBF6A60D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580789"/>
              <a:ext cx="9182100" cy="544245"/>
            </a:xfrm>
            <a:custGeom>
              <a:avLst/>
              <a:gdLst>
                <a:gd name="connsiteX0" fmla="*/ 9182100 w 9182100"/>
                <a:gd name="connsiteY0" fmla="*/ 154189 h 544245"/>
                <a:gd name="connsiteX1" fmla="*/ 9047702 w 9182100"/>
                <a:gd name="connsiteY1" fmla="*/ 162762 h 544245"/>
                <a:gd name="connsiteX2" fmla="*/ 8652224 w 9182100"/>
                <a:gd name="connsiteY2" fmla="*/ 178287 h 544245"/>
                <a:gd name="connsiteX3" fmla="*/ 8255603 w 9182100"/>
                <a:gd name="connsiteY3" fmla="*/ 161047 h 544245"/>
                <a:gd name="connsiteX4" fmla="*/ 8060722 w 9182100"/>
                <a:gd name="connsiteY4" fmla="*/ 140854 h 544245"/>
                <a:gd name="connsiteX5" fmla="*/ 8013478 w 9182100"/>
                <a:gd name="connsiteY5" fmla="*/ 134187 h 544245"/>
                <a:gd name="connsiteX6" fmla="*/ 7990428 w 9182100"/>
                <a:gd name="connsiteY6" fmla="*/ 130567 h 544245"/>
                <a:gd name="connsiteX7" fmla="*/ 7964139 w 9182100"/>
                <a:gd name="connsiteY7" fmla="*/ 126853 h 544245"/>
                <a:gd name="connsiteX8" fmla="*/ 7911656 w 9182100"/>
                <a:gd name="connsiteY8" fmla="*/ 119518 h 544245"/>
                <a:gd name="connsiteX9" fmla="*/ 7860220 w 9182100"/>
                <a:gd name="connsiteY9" fmla="*/ 113232 h 544245"/>
                <a:gd name="connsiteX10" fmla="*/ 7453884 w 9182100"/>
                <a:gd name="connsiteY10" fmla="*/ 70369 h 544245"/>
                <a:gd name="connsiteX11" fmla="*/ 7048976 w 9182100"/>
                <a:gd name="connsiteY11" fmla="*/ 36556 h 544245"/>
                <a:gd name="connsiteX12" fmla="*/ 6846285 w 9182100"/>
                <a:gd name="connsiteY12" fmla="*/ 22649 h 544245"/>
                <a:gd name="connsiteX13" fmla="*/ 6643212 w 9182100"/>
                <a:gd name="connsiteY13" fmla="*/ 11600 h 544245"/>
                <a:gd name="connsiteX14" fmla="*/ 6541485 w 9182100"/>
                <a:gd name="connsiteY14" fmla="*/ 7314 h 544245"/>
                <a:gd name="connsiteX15" fmla="*/ 6439567 w 9182100"/>
                <a:gd name="connsiteY15" fmla="*/ 3885 h 544245"/>
                <a:gd name="connsiteX16" fmla="*/ 6337459 w 9182100"/>
                <a:gd name="connsiteY16" fmla="*/ 1313 h 544245"/>
                <a:gd name="connsiteX17" fmla="*/ 6234970 w 9182100"/>
                <a:gd name="connsiteY17" fmla="*/ 75 h 544245"/>
                <a:gd name="connsiteX18" fmla="*/ 6027802 w 9182100"/>
                <a:gd name="connsiteY18" fmla="*/ 2265 h 544245"/>
                <a:gd name="connsiteX19" fmla="*/ 5921978 w 9182100"/>
                <a:gd name="connsiteY19" fmla="*/ 6552 h 544245"/>
                <a:gd name="connsiteX20" fmla="*/ 5815965 w 9182100"/>
                <a:gd name="connsiteY20" fmla="*/ 14362 h 544245"/>
                <a:gd name="connsiteX21" fmla="*/ 5408390 w 9182100"/>
                <a:gd name="connsiteY21" fmla="*/ 67036 h 544245"/>
                <a:gd name="connsiteX22" fmla="*/ 5023866 w 9182100"/>
                <a:gd name="connsiteY22" fmla="*/ 103992 h 544245"/>
                <a:gd name="connsiteX23" fmla="*/ 4831556 w 9182100"/>
                <a:gd name="connsiteY23" fmla="*/ 106374 h 544245"/>
                <a:gd name="connsiteX24" fmla="*/ 4637723 w 9182100"/>
                <a:gd name="connsiteY24" fmla="*/ 98754 h 544245"/>
                <a:gd name="connsiteX25" fmla="*/ 4442460 w 9182100"/>
                <a:gd name="connsiteY25" fmla="*/ 83038 h 544245"/>
                <a:gd name="connsiteX26" fmla="*/ 4341686 w 9182100"/>
                <a:gd name="connsiteY26" fmla="*/ 77227 h 544245"/>
                <a:gd name="connsiteX27" fmla="*/ 4241006 w 9182100"/>
                <a:gd name="connsiteY27" fmla="*/ 71989 h 544245"/>
                <a:gd name="connsiteX28" fmla="*/ 3836956 w 9182100"/>
                <a:gd name="connsiteY28" fmla="*/ 54177 h 544245"/>
                <a:gd name="connsiteX29" fmla="*/ 3634549 w 9182100"/>
                <a:gd name="connsiteY29" fmla="*/ 45414 h 544245"/>
                <a:gd name="connsiteX30" fmla="*/ 3533394 w 9182100"/>
                <a:gd name="connsiteY30" fmla="*/ 40461 h 544245"/>
                <a:gd name="connsiteX31" fmla="*/ 3481959 w 9182100"/>
                <a:gd name="connsiteY31" fmla="*/ 37889 h 544245"/>
                <a:gd name="connsiteX32" fmla="*/ 3430238 w 9182100"/>
                <a:gd name="connsiteY32" fmla="*/ 35889 h 544245"/>
                <a:gd name="connsiteX33" fmla="*/ 3020473 w 9182100"/>
                <a:gd name="connsiteY33" fmla="*/ 37603 h 544245"/>
                <a:gd name="connsiteX34" fmla="*/ 2614422 w 9182100"/>
                <a:gd name="connsiteY34" fmla="*/ 56844 h 544245"/>
                <a:gd name="connsiteX35" fmla="*/ 2208657 w 9182100"/>
                <a:gd name="connsiteY35" fmla="*/ 81609 h 544245"/>
                <a:gd name="connsiteX36" fmla="*/ 1800606 w 9182100"/>
                <a:gd name="connsiteY36" fmla="*/ 107612 h 544245"/>
                <a:gd name="connsiteX37" fmla="*/ 1594676 w 9182100"/>
                <a:gd name="connsiteY37" fmla="*/ 124948 h 544245"/>
                <a:gd name="connsiteX38" fmla="*/ 1491996 w 9182100"/>
                <a:gd name="connsiteY38" fmla="*/ 136568 h 544245"/>
                <a:gd name="connsiteX39" fmla="*/ 1442942 w 9182100"/>
                <a:gd name="connsiteY39" fmla="*/ 141902 h 544245"/>
                <a:gd name="connsiteX40" fmla="*/ 1418463 w 9182100"/>
                <a:gd name="connsiteY40" fmla="*/ 144664 h 544245"/>
                <a:gd name="connsiteX41" fmla="*/ 1393984 w 9182100"/>
                <a:gd name="connsiteY41" fmla="*/ 146855 h 544245"/>
                <a:gd name="connsiteX42" fmla="*/ 1006697 w 9182100"/>
                <a:gd name="connsiteY42" fmla="*/ 169810 h 544245"/>
                <a:gd name="connsiteX43" fmla="*/ 816864 w 9182100"/>
                <a:gd name="connsiteY43" fmla="*/ 170953 h 544245"/>
                <a:gd name="connsiteX44" fmla="*/ 769906 w 9182100"/>
                <a:gd name="connsiteY44" fmla="*/ 169715 h 544245"/>
                <a:gd name="connsiteX45" fmla="*/ 723043 w 9182100"/>
                <a:gd name="connsiteY45" fmla="*/ 168096 h 544245"/>
                <a:gd name="connsiteX46" fmla="*/ 676370 w 9182100"/>
                <a:gd name="connsiteY46" fmla="*/ 166286 h 544245"/>
                <a:gd name="connsiteX47" fmla="*/ 629888 w 9182100"/>
                <a:gd name="connsiteY47" fmla="*/ 163333 h 544245"/>
                <a:gd name="connsiteX48" fmla="*/ 445484 w 9182100"/>
                <a:gd name="connsiteY48" fmla="*/ 146093 h 544245"/>
                <a:gd name="connsiteX49" fmla="*/ 263366 w 9182100"/>
                <a:gd name="connsiteY49" fmla="*/ 115232 h 544245"/>
                <a:gd name="connsiteX50" fmla="*/ 81439 w 9182100"/>
                <a:gd name="connsiteY50" fmla="*/ 70369 h 544245"/>
                <a:gd name="connsiteX51" fmla="*/ 35338 w 9182100"/>
                <a:gd name="connsiteY51" fmla="*/ 57034 h 544245"/>
                <a:gd name="connsiteX52" fmla="*/ 0 w 9182100"/>
                <a:gd name="connsiteY52" fmla="*/ 46652 h 544245"/>
                <a:gd name="connsiteX53" fmla="*/ 0 w 9182100"/>
                <a:gd name="connsiteY53" fmla="*/ 426795 h 544245"/>
                <a:gd name="connsiteX54" fmla="*/ 178594 w 9182100"/>
                <a:gd name="connsiteY54" fmla="*/ 479658 h 544245"/>
                <a:gd name="connsiteX55" fmla="*/ 610457 w 9182100"/>
                <a:gd name="connsiteY55" fmla="*/ 542619 h 544245"/>
                <a:gd name="connsiteX56" fmla="*/ 826865 w 9182100"/>
                <a:gd name="connsiteY56" fmla="*/ 539666 h 544245"/>
                <a:gd name="connsiteX57" fmla="*/ 1039654 w 9182100"/>
                <a:gd name="connsiteY57" fmla="*/ 515187 h 544245"/>
                <a:gd name="connsiteX58" fmla="*/ 1449705 w 9182100"/>
                <a:gd name="connsiteY58" fmla="*/ 415270 h 544245"/>
                <a:gd name="connsiteX59" fmla="*/ 1548765 w 9182100"/>
                <a:gd name="connsiteY59" fmla="*/ 382123 h 544245"/>
                <a:gd name="connsiteX60" fmla="*/ 1642872 w 9182100"/>
                <a:gd name="connsiteY60" fmla="*/ 349261 h 544245"/>
                <a:gd name="connsiteX61" fmla="*/ 1832991 w 9182100"/>
                <a:gd name="connsiteY61" fmla="*/ 289158 h 544245"/>
                <a:gd name="connsiteX62" fmla="*/ 2222754 w 9182100"/>
                <a:gd name="connsiteY62" fmla="*/ 193623 h 544245"/>
                <a:gd name="connsiteX63" fmla="*/ 2620137 w 9182100"/>
                <a:gd name="connsiteY63" fmla="*/ 138378 h 544245"/>
                <a:gd name="connsiteX64" fmla="*/ 3020473 w 9182100"/>
                <a:gd name="connsiteY64" fmla="*/ 127234 h 544245"/>
                <a:gd name="connsiteX65" fmla="*/ 3219736 w 9182100"/>
                <a:gd name="connsiteY65" fmla="*/ 139807 h 544245"/>
                <a:gd name="connsiteX66" fmla="*/ 3318605 w 9182100"/>
                <a:gd name="connsiteY66" fmla="*/ 151713 h 544245"/>
                <a:gd name="connsiteX67" fmla="*/ 3367754 w 9182100"/>
                <a:gd name="connsiteY67" fmla="*/ 158666 h 544245"/>
                <a:gd name="connsiteX68" fmla="*/ 3416618 w 9182100"/>
                <a:gd name="connsiteY68" fmla="*/ 166858 h 544245"/>
                <a:gd name="connsiteX69" fmla="*/ 3465195 w 9182100"/>
                <a:gd name="connsiteY69" fmla="*/ 176097 h 544245"/>
                <a:gd name="connsiteX70" fmla="*/ 3513868 w 9182100"/>
                <a:gd name="connsiteY70" fmla="*/ 185908 h 544245"/>
                <a:gd name="connsiteX71" fmla="*/ 3612737 w 9182100"/>
                <a:gd name="connsiteY71" fmla="*/ 207625 h 544245"/>
                <a:gd name="connsiteX72" fmla="*/ 3810381 w 9182100"/>
                <a:gd name="connsiteY72" fmla="*/ 252106 h 544245"/>
                <a:gd name="connsiteX73" fmla="*/ 4206621 w 9182100"/>
                <a:gd name="connsiteY73" fmla="*/ 339736 h 544245"/>
                <a:gd name="connsiteX74" fmla="*/ 4306062 w 9182100"/>
                <a:gd name="connsiteY74" fmla="*/ 359834 h 544245"/>
                <a:gd name="connsiteX75" fmla="*/ 4405503 w 9182100"/>
                <a:gd name="connsiteY75" fmla="*/ 378979 h 544245"/>
                <a:gd name="connsiteX76" fmla="*/ 4611529 w 9182100"/>
                <a:gd name="connsiteY76" fmla="*/ 405745 h 544245"/>
                <a:gd name="connsiteX77" fmla="*/ 5031677 w 9182100"/>
                <a:gd name="connsiteY77" fmla="*/ 427462 h 544245"/>
                <a:gd name="connsiteX78" fmla="*/ 5243227 w 9182100"/>
                <a:gd name="connsiteY78" fmla="*/ 418699 h 544245"/>
                <a:gd name="connsiteX79" fmla="*/ 5451062 w 9182100"/>
                <a:gd name="connsiteY79" fmla="*/ 398029 h 544245"/>
                <a:gd name="connsiteX80" fmla="*/ 5844635 w 9182100"/>
                <a:gd name="connsiteY80" fmla="*/ 353071 h 544245"/>
                <a:gd name="connsiteX81" fmla="*/ 5939981 w 9182100"/>
                <a:gd name="connsiteY81" fmla="*/ 346975 h 544245"/>
                <a:gd name="connsiteX82" fmla="*/ 6035898 w 9182100"/>
                <a:gd name="connsiteY82" fmla="*/ 344118 h 544245"/>
                <a:gd name="connsiteX83" fmla="*/ 6232303 w 9182100"/>
                <a:gd name="connsiteY83" fmla="*/ 343642 h 544245"/>
                <a:gd name="connsiteX84" fmla="*/ 6630924 w 9182100"/>
                <a:gd name="connsiteY84" fmla="*/ 351071 h 544245"/>
                <a:gd name="connsiteX85" fmla="*/ 6831140 w 9182100"/>
                <a:gd name="connsiteY85" fmla="*/ 356596 h 544245"/>
                <a:gd name="connsiteX86" fmla="*/ 7031545 w 9182100"/>
                <a:gd name="connsiteY86" fmla="*/ 362501 h 544245"/>
                <a:gd name="connsiteX87" fmla="*/ 7432262 w 9182100"/>
                <a:gd name="connsiteY87" fmla="*/ 378408 h 544245"/>
                <a:gd name="connsiteX88" fmla="*/ 7830312 w 9182100"/>
                <a:gd name="connsiteY88" fmla="*/ 402506 h 544245"/>
                <a:gd name="connsiteX89" fmla="*/ 7879270 w 9182100"/>
                <a:gd name="connsiteY89" fmla="*/ 406792 h 544245"/>
                <a:gd name="connsiteX90" fmla="*/ 7926895 w 9182100"/>
                <a:gd name="connsiteY90" fmla="*/ 411745 h 544245"/>
                <a:gd name="connsiteX91" fmla="*/ 7977569 w 9182100"/>
                <a:gd name="connsiteY91" fmla="*/ 417175 h 544245"/>
                <a:gd name="connsiteX92" fmla="*/ 8030623 w 9182100"/>
                <a:gd name="connsiteY92" fmla="*/ 422127 h 544245"/>
                <a:gd name="connsiteX93" fmla="*/ 8237982 w 9182100"/>
                <a:gd name="connsiteY93" fmla="*/ 435177 h 544245"/>
                <a:gd name="connsiteX94" fmla="*/ 8647748 w 9182100"/>
                <a:gd name="connsiteY94" fmla="*/ 449464 h 544245"/>
                <a:gd name="connsiteX95" fmla="*/ 8852821 w 9182100"/>
                <a:gd name="connsiteY95" fmla="*/ 456132 h 544245"/>
                <a:gd name="connsiteX96" fmla="*/ 8955786 w 9182100"/>
                <a:gd name="connsiteY96" fmla="*/ 458132 h 544245"/>
                <a:gd name="connsiteX97" fmla="*/ 9059227 w 9182100"/>
                <a:gd name="connsiteY97" fmla="*/ 457751 h 544245"/>
                <a:gd name="connsiteX98" fmla="*/ 9182005 w 9182100"/>
                <a:gd name="connsiteY98" fmla="*/ 452512 h 544245"/>
                <a:gd name="connsiteX99" fmla="*/ 9182005 w 9182100"/>
                <a:gd name="connsiteY99" fmla="*/ 154189 h 54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9182100" h="544245">
                  <a:moveTo>
                    <a:pt x="9182100" y="154189"/>
                  </a:moveTo>
                  <a:cubicBezTo>
                    <a:pt x="9137618" y="157142"/>
                    <a:pt x="9092851" y="159904"/>
                    <a:pt x="9047702" y="162762"/>
                  </a:cubicBezTo>
                  <a:cubicBezTo>
                    <a:pt x="8917114" y="170668"/>
                    <a:pt x="8784717" y="178002"/>
                    <a:pt x="8652224" y="178287"/>
                  </a:cubicBezTo>
                  <a:cubicBezTo>
                    <a:pt x="8519732" y="178764"/>
                    <a:pt x="8387049" y="171239"/>
                    <a:pt x="8255603" y="161047"/>
                  </a:cubicBezTo>
                  <a:cubicBezTo>
                    <a:pt x="8189881" y="155904"/>
                    <a:pt x="8124539" y="149236"/>
                    <a:pt x="8060722" y="140854"/>
                  </a:cubicBezTo>
                  <a:cubicBezTo>
                    <a:pt x="8044815" y="138759"/>
                    <a:pt x="8029099" y="136473"/>
                    <a:pt x="8013478" y="134187"/>
                  </a:cubicBezTo>
                  <a:lnTo>
                    <a:pt x="7990428" y="130567"/>
                  </a:lnTo>
                  <a:lnTo>
                    <a:pt x="7964139" y="126853"/>
                  </a:lnTo>
                  <a:cubicBezTo>
                    <a:pt x="7946708" y="124376"/>
                    <a:pt x="7928896" y="121709"/>
                    <a:pt x="7911656" y="119518"/>
                  </a:cubicBezTo>
                  <a:lnTo>
                    <a:pt x="7860220" y="113232"/>
                  </a:lnTo>
                  <a:cubicBezTo>
                    <a:pt x="7723728" y="96277"/>
                    <a:pt x="7589044" y="83038"/>
                    <a:pt x="7453884" y="70369"/>
                  </a:cubicBezTo>
                  <a:cubicBezTo>
                    <a:pt x="7318915" y="57701"/>
                    <a:pt x="7184041" y="46366"/>
                    <a:pt x="7048976" y="36556"/>
                  </a:cubicBezTo>
                  <a:cubicBezTo>
                    <a:pt x="6981444" y="31793"/>
                    <a:pt x="6913912" y="26840"/>
                    <a:pt x="6846285" y="22649"/>
                  </a:cubicBezTo>
                  <a:cubicBezTo>
                    <a:pt x="6778657" y="18553"/>
                    <a:pt x="6710934" y="14934"/>
                    <a:pt x="6643212" y="11600"/>
                  </a:cubicBezTo>
                  <a:lnTo>
                    <a:pt x="6541485" y="7314"/>
                  </a:lnTo>
                  <a:cubicBezTo>
                    <a:pt x="6507576" y="5790"/>
                    <a:pt x="6473667" y="4647"/>
                    <a:pt x="6439567" y="3885"/>
                  </a:cubicBezTo>
                  <a:lnTo>
                    <a:pt x="6337459" y="1313"/>
                  </a:lnTo>
                  <a:lnTo>
                    <a:pt x="6234970" y="75"/>
                  </a:lnTo>
                  <a:cubicBezTo>
                    <a:pt x="6166295" y="-116"/>
                    <a:pt x="6097715" y="-116"/>
                    <a:pt x="6027802" y="2265"/>
                  </a:cubicBezTo>
                  <a:cubicBezTo>
                    <a:pt x="5993320" y="3123"/>
                    <a:pt x="5957412" y="4456"/>
                    <a:pt x="5921978" y="6552"/>
                  </a:cubicBezTo>
                  <a:cubicBezTo>
                    <a:pt x="5886546" y="8552"/>
                    <a:pt x="5851112" y="11124"/>
                    <a:pt x="5815965" y="14362"/>
                  </a:cubicBezTo>
                  <a:cubicBezTo>
                    <a:pt x="5674995" y="27126"/>
                    <a:pt x="5538597" y="48938"/>
                    <a:pt x="5408390" y="67036"/>
                  </a:cubicBezTo>
                  <a:cubicBezTo>
                    <a:pt x="5277993" y="85514"/>
                    <a:pt x="5151692" y="99039"/>
                    <a:pt x="5023866" y="103992"/>
                  </a:cubicBezTo>
                  <a:cubicBezTo>
                    <a:pt x="4960049" y="106660"/>
                    <a:pt x="4895946" y="107231"/>
                    <a:pt x="4831556" y="106374"/>
                  </a:cubicBezTo>
                  <a:cubicBezTo>
                    <a:pt x="4767167" y="105231"/>
                    <a:pt x="4702588" y="102468"/>
                    <a:pt x="4637723" y="98754"/>
                  </a:cubicBezTo>
                  <a:cubicBezTo>
                    <a:pt x="4572762" y="95230"/>
                    <a:pt x="4507992" y="88848"/>
                    <a:pt x="4442460" y="83038"/>
                  </a:cubicBezTo>
                  <a:cubicBezTo>
                    <a:pt x="4408837" y="80752"/>
                    <a:pt x="4375214" y="79228"/>
                    <a:pt x="4341686" y="77227"/>
                  </a:cubicBezTo>
                  <a:cubicBezTo>
                    <a:pt x="4308158" y="75227"/>
                    <a:pt x="4274534" y="73417"/>
                    <a:pt x="4241006" y="71989"/>
                  </a:cubicBezTo>
                  <a:cubicBezTo>
                    <a:pt x="4106895" y="65131"/>
                    <a:pt x="3971925" y="59797"/>
                    <a:pt x="3836956" y="54177"/>
                  </a:cubicBezTo>
                  <a:lnTo>
                    <a:pt x="3634549" y="45414"/>
                  </a:lnTo>
                  <a:lnTo>
                    <a:pt x="3533394" y="40461"/>
                  </a:lnTo>
                  <a:lnTo>
                    <a:pt x="3481959" y="37889"/>
                  </a:lnTo>
                  <a:cubicBezTo>
                    <a:pt x="3464719" y="37127"/>
                    <a:pt x="3447479" y="36079"/>
                    <a:pt x="3430238" y="35889"/>
                  </a:cubicBezTo>
                  <a:cubicBezTo>
                    <a:pt x="3292602" y="31126"/>
                    <a:pt x="3156299" y="33603"/>
                    <a:pt x="3020473" y="37603"/>
                  </a:cubicBezTo>
                  <a:cubicBezTo>
                    <a:pt x="2884741" y="41985"/>
                    <a:pt x="2749487" y="48843"/>
                    <a:pt x="2614422" y="56844"/>
                  </a:cubicBezTo>
                  <a:lnTo>
                    <a:pt x="2208657" y="81609"/>
                  </a:lnTo>
                  <a:cubicBezTo>
                    <a:pt x="2073116" y="89991"/>
                    <a:pt x="1937195" y="97515"/>
                    <a:pt x="1800606" y="107612"/>
                  </a:cubicBezTo>
                  <a:cubicBezTo>
                    <a:pt x="1732217" y="112184"/>
                    <a:pt x="1663827" y="117804"/>
                    <a:pt x="1594676" y="124948"/>
                  </a:cubicBezTo>
                  <a:lnTo>
                    <a:pt x="1491996" y="136568"/>
                  </a:lnTo>
                  <a:lnTo>
                    <a:pt x="1442942" y="141902"/>
                  </a:lnTo>
                  <a:lnTo>
                    <a:pt x="1418463" y="144664"/>
                  </a:lnTo>
                  <a:lnTo>
                    <a:pt x="1393984" y="146855"/>
                  </a:lnTo>
                  <a:cubicBezTo>
                    <a:pt x="1263491" y="159142"/>
                    <a:pt x="1134142" y="166667"/>
                    <a:pt x="1006697" y="169810"/>
                  </a:cubicBezTo>
                  <a:cubicBezTo>
                    <a:pt x="942975" y="172001"/>
                    <a:pt x="879729" y="171239"/>
                    <a:pt x="816864" y="170953"/>
                  </a:cubicBezTo>
                  <a:lnTo>
                    <a:pt x="769906" y="169715"/>
                  </a:lnTo>
                  <a:cubicBezTo>
                    <a:pt x="754285" y="169525"/>
                    <a:pt x="738569" y="169048"/>
                    <a:pt x="723043" y="168096"/>
                  </a:cubicBezTo>
                  <a:lnTo>
                    <a:pt x="676370" y="166286"/>
                  </a:lnTo>
                  <a:cubicBezTo>
                    <a:pt x="660845" y="165238"/>
                    <a:pt x="645414" y="164095"/>
                    <a:pt x="629888" y="163333"/>
                  </a:cubicBezTo>
                  <a:cubicBezTo>
                    <a:pt x="568071" y="159047"/>
                    <a:pt x="506540" y="154094"/>
                    <a:pt x="445484" y="146093"/>
                  </a:cubicBezTo>
                  <a:cubicBezTo>
                    <a:pt x="384524" y="137997"/>
                    <a:pt x="323850" y="128091"/>
                    <a:pt x="263366" y="115232"/>
                  </a:cubicBezTo>
                  <a:cubicBezTo>
                    <a:pt x="202787" y="102850"/>
                    <a:pt x="142589" y="87419"/>
                    <a:pt x="81439" y="70369"/>
                  </a:cubicBezTo>
                  <a:cubicBezTo>
                    <a:pt x="66199" y="66178"/>
                    <a:pt x="50864" y="61702"/>
                    <a:pt x="35338" y="57034"/>
                  </a:cubicBezTo>
                  <a:lnTo>
                    <a:pt x="0" y="46652"/>
                  </a:lnTo>
                  <a:lnTo>
                    <a:pt x="0" y="426795"/>
                  </a:lnTo>
                  <a:cubicBezTo>
                    <a:pt x="58198" y="446416"/>
                    <a:pt x="117920" y="464323"/>
                    <a:pt x="178594" y="479658"/>
                  </a:cubicBezTo>
                  <a:cubicBezTo>
                    <a:pt x="319850" y="514901"/>
                    <a:pt x="465582" y="537094"/>
                    <a:pt x="610457" y="542619"/>
                  </a:cubicBezTo>
                  <a:cubicBezTo>
                    <a:pt x="682943" y="545953"/>
                    <a:pt x="755142" y="543762"/>
                    <a:pt x="826865" y="539666"/>
                  </a:cubicBezTo>
                  <a:cubicBezTo>
                    <a:pt x="898398" y="534523"/>
                    <a:pt x="969645" y="526903"/>
                    <a:pt x="1039654" y="515187"/>
                  </a:cubicBezTo>
                  <a:cubicBezTo>
                    <a:pt x="1180052" y="492517"/>
                    <a:pt x="1316736" y="457751"/>
                    <a:pt x="1449705" y="415270"/>
                  </a:cubicBezTo>
                  <a:cubicBezTo>
                    <a:pt x="1483138" y="405364"/>
                    <a:pt x="1515809" y="393172"/>
                    <a:pt x="1548765" y="382123"/>
                  </a:cubicBezTo>
                  <a:lnTo>
                    <a:pt x="1642872" y="349261"/>
                  </a:lnTo>
                  <a:cubicBezTo>
                    <a:pt x="1705261" y="328211"/>
                    <a:pt x="1768983" y="308208"/>
                    <a:pt x="1832991" y="289158"/>
                  </a:cubicBezTo>
                  <a:cubicBezTo>
                    <a:pt x="1961198" y="251821"/>
                    <a:pt x="2091404" y="219435"/>
                    <a:pt x="2222754" y="193623"/>
                  </a:cubicBezTo>
                  <a:cubicBezTo>
                    <a:pt x="2354199" y="168382"/>
                    <a:pt x="2486882" y="149332"/>
                    <a:pt x="2620137" y="138378"/>
                  </a:cubicBezTo>
                  <a:cubicBezTo>
                    <a:pt x="2753392" y="127424"/>
                    <a:pt x="2887123" y="122947"/>
                    <a:pt x="3020473" y="127234"/>
                  </a:cubicBezTo>
                  <a:cubicBezTo>
                    <a:pt x="3087148" y="129043"/>
                    <a:pt x="3153632" y="133711"/>
                    <a:pt x="3219736" y="139807"/>
                  </a:cubicBezTo>
                  <a:cubicBezTo>
                    <a:pt x="3252788" y="143426"/>
                    <a:pt x="3285839" y="146760"/>
                    <a:pt x="3318605" y="151713"/>
                  </a:cubicBezTo>
                  <a:lnTo>
                    <a:pt x="3367754" y="158666"/>
                  </a:lnTo>
                  <a:cubicBezTo>
                    <a:pt x="3384042" y="161238"/>
                    <a:pt x="3400330" y="164000"/>
                    <a:pt x="3416618" y="166858"/>
                  </a:cubicBezTo>
                  <a:cubicBezTo>
                    <a:pt x="3432905" y="169525"/>
                    <a:pt x="3449003" y="172954"/>
                    <a:pt x="3465195" y="176097"/>
                  </a:cubicBezTo>
                  <a:cubicBezTo>
                    <a:pt x="3481483" y="179431"/>
                    <a:pt x="3497199" y="182288"/>
                    <a:pt x="3513868" y="185908"/>
                  </a:cubicBezTo>
                  <a:lnTo>
                    <a:pt x="3612737" y="207625"/>
                  </a:lnTo>
                  <a:lnTo>
                    <a:pt x="3810381" y="252106"/>
                  </a:lnTo>
                  <a:cubicBezTo>
                    <a:pt x="3942112" y="282015"/>
                    <a:pt x="4073843" y="312590"/>
                    <a:pt x="4206621" y="339736"/>
                  </a:cubicBezTo>
                  <a:cubicBezTo>
                    <a:pt x="4239768" y="346785"/>
                    <a:pt x="4272915" y="353452"/>
                    <a:pt x="4306062" y="359834"/>
                  </a:cubicBezTo>
                  <a:cubicBezTo>
                    <a:pt x="4339209" y="366216"/>
                    <a:pt x="4372356" y="372979"/>
                    <a:pt x="4405503" y="378979"/>
                  </a:cubicBezTo>
                  <a:cubicBezTo>
                    <a:pt x="4473416" y="389266"/>
                    <a:pt x="4542378" y="398410"/>
                    <a:pt x="4611529" y="405745"/>
                  </a:cubicBezTo>
                  <a:cubicBezTo>
                    <a:pt x="4749832" y="420794"/>
                    <a:pt x="4890326" y="428795"/>
                    <a:pt x="5031677" y="427462"/>
                  </a:cubicBezTo>
                  <a:cubicBezTo>
                    <a:pt x="5102352" y="426985"/>
                    <a:pt x="5173028" y="423747"/>
                    <a:pt x="5243227" y="418699"/>
                  </a:cubicBezTo>
                  <a:cubicBezTo>
                    <a:pt x="5313427" y="413650"/>
                    <a:pt x="5382959" y="406030"/>
                    <a:pt x="5451062" y="398029"/>
                  </a:cubicBezTo>
                  <a:cubicBezTo>
                    <a:pt x="5587651" y="381551"/>
                    <a:pt x="5717381" y="362501"/>
                    <a:pt x="5844635" y="353071"/>
                  </a:cubicBezTo>
                  <a:cubicBezTo>
                    <a:pt x="5876544" y="350690"/>
                    <a:pt x="5908262" y="348404"/>
                    <a:pt x="5939981" y="346975"/>
                  </a:cubicBezTo>
                  <a:cubicBezTo>
                    <a:pt x="5971794" y="345356"/>
                    <a:pt x="6003036" y="344308"/>
                    <a:pt x="6035898" y="344118"/>
                  </a:cubicBezTo>
                  <a:cubicBezTo>
                    <a:pt x="6100477" y="343070"/>
                    <a:pt x="6166390" y="343356"/>
                    <a:pt x="6232303" y="343642"/>
                  </a:cubicBezTo>
                  <a:cubicBezTo>
                    <a:pt x="6364415" y="344880"/>
                    <a:pt x="6497669" y="347833"/>
                    <a:pt x="6630924" y="351071"/>
                  </a:cubicBezTo>
                  <a:lnTo>
                    <a:pt x="6831140" y="356596"/>
                  </a:lnTo>
                  <a:lnTo>
                    <a:pt x="7031545" y="362501"/>
                  </a:lnTo>
                  <a:cubicBezTo>
                    <a:pt x="7165086" y="367454"/>
                    <a:pt x="7298818" y="371835"/>
                    <a:pt x="7432262" y="378408"/>
                  </a:cubicBezTo>
                  <a:cubicBezTo>
                    <a:pt x="7565518" y="384790"/>
                    <a:pt x="7699153" y="392124"/>
                    <a:pt x="7830312" y="402506"/>
                  </a:cubicBezTo>
                  <a:lnTo>
                    <a:pt x="7879270" y="406792"/>
                  </a:lnTo>
                  <a:lnTo>
                    <a:pt x="7926895" y="411745"/>
                  </a:lnTo>
                  <a:lnTo>
                    <a:pt x="7977569" y="417175"/>
                  </a:lnTo>
                  <a:cubicBezTo>
                    <a:pt x="7995380" y="418984"/>
                    <a:pt x="8013097" y="420699"/>
                    <a:pt x="8030623" y="422127"/>
                  </a:cubicBezTo>
                  <a:cubicBezTo>
                    <a:pt x="8100632" y="427843"/>
                    <a:pt x="8169402" y="431748"/>
                    <a:pt x="8237982" y="435177"/>
                  </a:cubicBezTo>
                  <a:cubicBezTo>
                    <a:pt x="8375047" y="442035"/>
                    <a:pt x="8511254" y="444511"/>
                    <a:pt x="8647748" y="449464"/>
                  </a:cubicBezTo>
                  <a:cubicBezTo>
                    <a:pt x="8715946" y="451750"/>
                    <a:pt x="8784336" y="454513"/>
                    <a:pt x="8852821" y="456132"/>
                  </a:cubicBezTo>
                  <a:cubicBezTo>
                    <a:pt x="8887111" y="456989"/>
                    <a:pt x="8921401" y="457751"/>
                    <a:pt x="8955786" y="458132"/>
                  </a:cubicBezTo>
                  <a:cubicBezTo>
                    <a:pt x="8990171" y="458323"/>
                    <a:pt x="9024651" y="458227"/>
                    <a:pt x="9059227" y="457751"/>
                  </a:cubicBezTo>
                  <a:cubicBezTo>
                    <a:pt x="9099995" y="456989"/>
                    <a:pt x="9140857" y="455275"/>
                    <a:pt x="9182005" y="452512"/>
                  </a:cubicBezTo>
                  <a:lnTo>
                    <a:pt x="9182005" y="154189"/>
                  </a:lnTo>
                  <a:close/>
                </a:path>
              </a:pathLst>
            </a:custGeom>
            <a:solidFill>
              <a:schemeClr val="bg1">
                <a:alpha val="30000"/>
              </a:schemeClr>
            </a:solidFill>
            <a:ln w="9525" cap="flat">
              <a:noFill/>
              <a:prstDash val="solid"/>
              <a:miter/>
            </a:ln>
          </p:spPr>
          <p:txBody>
            <a:bodyPr rtlCol="0" anchor="ctr"/>
            <a:lstStyle/>
            <a:p>
              <a:endParaRPr lang="en-US" dirty="0"/>
            </a:p>
          </p:txBody>
        </p:sp>
        <p:sp>
          <p:nvSpPr>
            <p:cNvPr id="19" name="Freeform: Shape 18">
              <a:extLst>
                <a:ext uri="{FF2B5EF4-FFF2-40B4-BE49-F238E27FC236}">
                  <a16:creationId xmlns:a16="http://schemas.microsoft.com/office/drawing/2014/main" id="{5EF4DD4B-217B-4346-A2B8-432793639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324550"/>
              <a:ext cx="9182100" cy="765639"/>
            </a:xfrm>
            <a:custGeom>
              <a:avLst/>
              <a:gdLst>
                <a:gd name="connsiteX0" fmla="*/ 9182100 w 9182100"/>
                <a:gd name="connsiteY0" fmla="*/ 351088 h 765639"/>
                <a:gd name="connsiteX1" fmla="*/ 9178480 w 9182100"/>
                <a:gd name="connsiteY1" fmla="*/ 350993 h 765639"/>
                <a:gd name="connsiteX2" fmla="*/ 8783955 w 9182100"/>
                <a:gd name="connsiteY2" fmla="*/ 327561 h 765639"/>
                <a:gd name="connsiteX3" fmla="*/ 8390763 w 9182100"/>
                <a:gd name="connsiteY3" fmla="*/ 288795 h 765639"/>
                <a:gd name="connsiteX4" fmla="*/ 8199502 w 9182100"/>
                <a:gd name="connsiteY4" fmla="*/ 262601 h 765639"/>
                <a:gd name="connsiteX5" fmla="*/ 8153972 w 9182100"/>
                <a:gd name="connsiteY5" fmla="*/ 254886 h 765639"/>
                <a:gd name="connsiteX6" fmla="*/ 8131588 w 9182100"/>
                <a:gd name="connsiteY6" fmla="*/ 250790 h 765639"/>
                <a:gd name="connsiteX7" fmla="*/ 8104632 w 9182100"/>
                <a:gd name="connsiteY7" fmla="*/ 246504 h 765639"/>
                <a:gd name="connsiteX8" fmla="*/ 8050911 w 9182100"/>
                <a:gd name="connsiteY8" fmla="*/ 238217 h 765639"/>
                <a:gd name="connsiteX9" fmla="*/ 7998810 w 9182100"/>
                <a:gd name="connsiteY9" fmla="*/ 230978 h 765639"/>
                <a:gd name="connsiteX10" fmla="*/ 7589902 w 9182100"/>
                <a:gd name="connsiteY10" fmla="*/ 183925 h 765639"/>
                <a:gd name="connsiteX11" fmla="*/ 7183469 w 9182100"/>
                <a:gd name="connsiteY11" fmla="*/ 147634 h 765639"/>
                <a:gd name="connsiteX12" fmla="*/ 6775990 w 9182100"/>
                <a:gd name="connsiteY12" fmla="*/ 119821 h 765639"/>
                <a:gd name="connsiteX13" fmla="*/ 6364795 w 9182100"/>
                <a:gd name="connsiteY13" fmla="*/ 102391 h 765639"/>
                <a:gd name="connsiteX14" fmla="*/ 6154293 w 9182100"/>
                <a:gd name="connsiteY14" fmla="*/ 100581 h 765639"/>
                <a:gd name="connsiteX15" fmla="*/ 6100287 w 9182100"/>
                <a:gd name="connsiteY15" fmla="*/ 101343 h 765639"/>
                <a:gd name="connsiteX16" fmla="*/ 6045327 w 9182100"/>
                <a:gd name="connsiteY16" fmla="*/ 103438 h 765639"/>
                <a:gd name="connsiteX17" fmla="*/ 5935980 w 9182100"/>
                <a:gd name="connsiteY17" fmla="*/ 110296 h 765639"/>
                <a:gd name="connsiteX18" fmla="*/ 5523357 w 9182100"/>
                <a:gd name="connsiteY18" fmla="*/ 157635 h 765639"/>
                <a:gd name="connsiteX19" fmla="*/ 5149882 w 9182100"/>
                <a:gd name="connsiteY19" fmla="*/ 185639 h 765639"/>
                <a:gd name="connsiteX20" fmla="*/ 4777073 w 9182100"/>
                <a:gd name="connsiteY20" fmla="*/ 170685 h 765639"/>
                <a:gd name="connsiteX21" fmla="*/ 4729925 w 9182100"/>
                <a:gd name="connsiteY21" fmla="*/ 166208 h 765639"/>
                <a:gd name="connsiteX22" fmla="*/ 4682585 w 9182100"/>
                <a:gd name="connsiteY22" fmla="*/ 161064 h 765639"/>
                <a:gd name="connsiteX23" fmla="*/ 4635151 w 9182100"/>
                <a:gd name="connsiteY23" fmla="*/ 155445 h 765639"/>
                <a:gd name="connsiteX24" fmla="*/ 4611434 w 9182100"/>
                <a:gd name="connsiteY24" fmla="*/ 152492 h 765639"/>
                <a:gd name="connsiteX25" fmla="*/ 4587145 w 9182100"/>
                <a:gd name="connsiteY25" fmla="*/ 149349 h 765639"/>
                <a:gd name="connsiteX26" fmla="*/ 4387977 w 9182100"/>
                <a:gd name="connsiteY26" fmla="*/ 122774 h 765639"/>
                <a:gd name="connsiteX27" fmla="*/ 3989356 w 9182100"/>
                <a:gd name="connsiteY27" fmla="*/ 68577 h 765639"/>
                <a:gd name="connsiteX28" fmla="*/ 3789140 w 9182100"/>
                <a:gd name="connsiteY28" fmla="*/ 42192 h 765639"/>
                <a:gd name="connsiteX29" fmla="*/ 3689033 w 9182100"/>
                <a:gd name="connsiteY29" fmla="*/ 29143 h 765639"/>
                <a:gd name="connsiteX30" fmla="*/ 3634835 w 9182100"/>
                <a:gd name="connsiteY30" fmla="*/ 22571 h 765639"/>
                <a:gd name="connsiteX31" fmla="*/ 3579876 w 9182100"/>
                <a:gd name="connsiteY31" fmla="*/ 16856 h 765639"/>
                <a:gd name="connsiteX32" fmla="*/ 3147441 w 9182100"/>
                <a:gd name="connsiteY32" fmla="*/ 473 h 765639"/>
                <a:gd name="connsiteX33" fmla="*/ 2724722 w 9182100"/>
                <a:gd name="connsiteY33" fmla="*/ 22857 h 765639"/>
                <a:gd name="connsiteX34" fmla="*/ 1898428 w 9182100"/>
                <a:gd name="connsiteY34" fmla="*/ 147730 h 765639"/>
                <a:gd name="connsiteX35" fmla="*/ 1692878 w 9182100"/>
                <a:gd name="connsiteY35" fmla="*/ 195069 h 765639"/>
                <a:gd name="connsiteX36" fmla="*/ 1640205 w 9182100"/>
                <a:gd name="connsiteY36" fmla="*/ 208785 h 765639"/>
                <a:gd name="connsiteX37" fmla="*/ 1592294 w 9182100"/>
                <a:gd name="connsiteY37" fmla="*/ 221643 h 765639"/>
                <a:gd name="connsiteX38" fmla="*/ 1500092 w 9182100"/>
                <a:gd name="connsiteY38" fmla="*/ 245551 h 765639"/>
                <a:gd name="connsiteX39" fmla="*/ 1130046 w 9182100"/>
                <a:gd name="connsiteY39" fmla="*/ 318227 h 765639"/>
                <a:gd name="connsiteX40" fmla="*/ 944880 w 9182100"/>
                <a:gd name="connsiteY40" fmla="*/ 337658 h 765639"/>
                <a:gd name="connsiteX41" fmla="*/ 852583 w 9182100"/>
                <a:gd name="connsiteY41" fmla="*/ 341944 h 765639"/>
                <a:gd name="connsiteX42" fmla="*/ 760476 w 9182100"/>
                <a:gd name="connsiteY42" fmla="*/ 343087 h 765639"/>
                <a:gd name="connsiteX43" fmla="*/ 577215 w 9182100"/>
                <a:gd name="connsiteY43" fmla="*/ 332800 h 765639"/>
                <a:gd name="connsiteX44" fmla="*/ 394907 w 9182100"/>
                <a:gd name="connsiteY44" fmla="*/ 305463 h 765639"/>
                <a:gd name="connsiteX45" fmla="*/ 211265 w 9182100"/>
                <a:gd name="connsiteY45" fmla="*/ 261363 h 765639"/>
                <a:gd name="connsiteX46" fmla="*/ 17526 w 9182100"/>
                <a:gd name="connsiteY46" fmla="*/ 204880 h 765639"/>
                <a:gd name="connsiteX47" fmla="*/ 0 w 9182100"/>
                <a:gd name="connsiteY47" fmla="*/ 199927 h 765639"/>
                <a:gd name="connsiteX48" fmla="*/ 0 w 9182100"/>
                <a:gd name="connsiteY48" fmla="*/ 526920 h 765639"/>
                <a:gd name="connsiteX49" fmla="*/ 100298 w 9182100"/>
                <a:gd name="connsiteY49" fmla="*/ 571973 h 765639"/>
                <a:gd name="connsiteX50" fmla="*/ 301562 w 9182100"/>
                <a:gd name="connsiteY50" fmla="*/ 649697 h 765639"/>
                <a:gd name="connsiteX51" fmla="*/ 731044 w 9182100"/>
                <a:gd name="connsiteY51" fmla="*/ 746947 h 765639"/>
                <a:gd name="connsiteX52" fmla="*/ 1168241 w 9182100"/>
                <a:gd name="connsiteY52" fmla="*/ 762759 h 765639"/>
                <a:gd name="connsiteX53" fmla="*/ 1596581 w 9182100"/>
                <a:gd name="connsiteY53" fmla="*/ 716944 h 765639"/>
                <a:gd name="connsiteX54" fmla="*/ 1701641 w 9182100"/>
                <a:gd name="connsiteY54" fmla="*/ 697894 h 765639"/>
                <a:gd name="connsiteX55" fmla="*/ 1752124 w 9182100"/>
                <a:gd name="connsiteY55" fmla="*/ 688273 h 765639"/>
                <a:gd name="connsiteX56" fmla="*/ 1797939 w 9182100"/>
                <a:gd name="connsiteY56" fmla="*/ 679891 h 765639"/>
                <a:gd name="connsiteX57" fmla="*/ 1988630 w 9182100"/>
                <a:gd name="connsiteY57" fmla="*/ 649316 h 765639"/>
                <a:gd name="connsiteX58" fmla="*/ 2376297 w 9182100"/>
                <a:gd name="connsiteY58" fmla="*/ 601691 h 765639"/>
                <a:gd name="connsiteX59" fmla="*/ 2570416 w 9182100"/>
                <a:gd name="connsiteY59" fmla="*/ 584165 h 765639"/>
                <a:gd name="connsiteX60" fmla="*/ 2764155 w 9182100"/>
                <a:gd name="connsiteY60" fmla="*/ 571497 h 765639"/>
                <a:gd name="connsiteX61" fmla="*/ 2956941 w 9182100"/>
                <a:gd name="connsiteY61" fmla="*/ 564163 h 765639"/>
                <a:gd name="connsiteX62" fmla="*/ 3148298 w 9182100"/>
                <a:gd name="connsiteY62" fmla="*/ 562639 h 765639"/>
                <a:gd name="connsiteX63" fmla="*/ 3337274 w 9182100"/>
                <a:gd name="connsiteY63" fmla="*/ 568544 h 765639"/>
                <a:gd name="connsiteX64" fmla="*/ 3522345 w 9182100"/>
                <a:gd name="connsiteY64" fmla="*/ 583308 h 765639"/>
                <a:gd name="connsiteX65" fmla="*/ 3567779 w 9182100"/>
                <a:gd name="connsiteY65" fmla="*/ 588642 h 765639"/>
                <a:gd name="connsiteX66" fmla="*/ 3613785 w 9182100"/>
                <a:gd name="connsiteY66" fmla="*/ 594357 h 765639"/>
                <a:gd name="connsiteX67" fmla="*/ 3713798 w 9182100"/>
                <a:gd name="connsiteY67" fmla="*/ 607882 h 765639"/>
                <a:gd name="connsiteX68" fmla="*/ 3913823 w 9182100"/>
                <a:gd name="connsiteY68" fmla="*/ 634838 h 765639"/>
                <a:gd name="connsiteX69" fmla="*/ 4315873 w 9182100"/>
                <a:gd name="connsiteY69" fmla="*/ 686273 h 765639"/>
                <a:gd name="connsiteX70" fmla="*/ 4517422 w 9182100"/>
                <a:gd name="connsiteY70" fmla="*/ 710086 h 765639"/>
                <a:gd name="connsiteX71" fmla="*/ 4728972 w 9182100"/>
                <a:gd name="connsiteY71" fmla="*/ 731422 h 765639"/>
                <a:gd name="connsiteX72" fmla="*/ 5162931 w 9182100"/>
                <a:gd name="connsiteY72" fmla="*/ 744185 h 765639"/>
                <a:gd name="connsiteX73" fmla="*/ 5594033 w 9182100"/>
                <a:gd name="connsiteY73" fmla="*/ 706466 h 765639"/>
                <a:gd name="connsiteX74" fmla="*/ 5982939 w 9182100"/>
                <a:gd name="connsiteY74" fmla="*/ 655793 h 765639"/>
                <a:gd name="connsiteX75" fmla="*/ 6075045 w 9182100"/>
                <a:gd name="connsiteY75" fmla="*/ 648459 h 765639"/>
                <a:gd name="connsiteX76" fmla="*/ 6167819 w 9182100"/>
                <a:gd name="connsiteY76" fmla="*/ 643887 h 765639"/>
                <a:gd name="connsiteX77" fmla="*/ 6361081 w 9182100"/>
                <a:gd name="connsiteY77" fmla="*/ 639124 h 765639"/>
                <a:gd name="connsiteX78" fmla="*/ 6757321 w 9182100"/>
                <a:gd name="connsiteY78" fmla="*/ 640458 h 765639"/>
                <a:gd name="connsiteX79" fmla="*/ 7156704 w 9182100"/>
                <a:gd name="connsiteY79" fmla="*/ 649030 h 765639"/>
                <a:gd name="connsiteX80" fmla="*/ 7556373 w 9182100"/>
                <a:gd name="connsiteY80" fmla="*/ 662365 h 765639"/>
                <a:gd name="connsiteX81" fmla="*/ 7952328 w 9182100"/>
                <a:gd name="connsiteY81" fmla="*/ 682177 h 765639"/>
                <a:gd name="connsiteX82" fmla="*/ 8000714 w 9182100"/>
                <a:gd name="connsiteY82" fmla="*/ 685511 h 765639"/>
                <a:gd name="connsiteX83" fmla="*/ 8047196 w 9182100"/>
                <a:gd name="connsiteY83" fmla="*/ 689416 h 765639"/>
                <a:gd name="connsiteX84" fmla="*/ 8097965 w 9182100"/>
                <a:gd name="connsiteY84" fmla="*/ 693893 h 765639"/>
                <a:gd name="connsiteX85" fmla="*/ 8152733 w 9182100"/>
                <a:gd name="connsiteY85" fmla="*/ 697894 h 765639"/>
                <a:gd name="connsiteX86" fmla="*/ 8363903 w 9182100"/>
                <a:gd name="connsiteY86" fmla="*/ 705133 h 765639"/>
                <a:gd name="connsiteX87" fmla="*/ 8777764 w 9182100"/>
                <a:gd name="connsiteY87" fmla="*/ 698084 h 765639"/>
                <a:gd name="connsiteX88" fmla="*/ 9182005 w 9182100"/>
                <a:gd name="connsiteY88" fmla="*/ 668366 h 765639"/>
                <a:gd name="connsiteX89" fmla="*/ 9182005 w 9182100"/>
                <a:gd name="connsiteY89" fmla="*/ 351088 h 76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9182100" h="765639">
                  <a:moveTo>
                    <a:pt x="9182100" y="351088"/>
                  </a:moveTo>
                  <a:cubicBezTo>
                    <a:pt x="9180862" y="351088"/>
                    <a:pt x="9179719" y="350993"/>
                    <a:pt x="9178480" y="350993"/>
                  </a:cubicBezTo>
                  <a:cubicBezTo>
                    <a:pt x="9047607" y="346421"/>
                    <a:pt x="8915591" y="337944"/>
                    <a:pt x="8783955" y="327561"/>
                  </a:cubicBezTo>
                  <a:cubicBezTo>
                    <a:pt x="8652320" y="316894"/>
                    <a:pt x="8520589" y="304416"/>
                    <a:pt x="8390763" y="288795"/>
                  </a:cubicBezTo>
                  <a:cubicBezTo>
                    <a:pt x="8325898" y="281175"/>
                    <a:pt x="8261509" y="272602"/>
                    <a:pt x="8199502" y="262601"/>
                  </a:cubicBezTo>
                  <a:cubicBezTo>
                    <a:pt x="8184070" y="260029"/>
                    <a:pt x="8168831" y="257553"/>
                    <a:pt x="8153972" y="254886"/>
                  </a:cubicBezTo>
                  <a:lnTo>
                    <a:pt x="8131588" y="250790"/>
                  </a:lnTo>
                  <a:lnTo>
                    <a:pt x="8104632" y="246504"/>
                  </a:lnTo>
                  <a:cubicBezTo>
                    <a:pt x="8086725" y="243741"/>
                    <a:pt x="8068247" y="240598"/>
                    <a:pt x="8050911" y="238217"/>
                  </a:cubicBezTo>
                  <a:lnTo>
                    <a:pt x="7998810" y="230978"/>
                  </a:lnTo>
                  <a:cubicBezTo>
                    <a:pt x="7860697" y="212023"/>
                    <a:pt x="7725633" y="198021"/>
                    <a:pt x="7589902" y="183925"/>
                  </a:cubicBezTo>
                  <a:cubicBezTo>
                    <a:pt x="7454360" y="170304"/>
                    <a:pt x="7319010" y="158779"/>
                    <a:pt x="7183469" y="147634"/>
                  </a:cubicBezTo>
                  <a:cubicBezTo>
                    <a:pt x="7047929" y="137252"/>
                    <a:pt x="6912198" y="127632"/>
                    <a:pt x="6775990" y="119821"/>
                  </a:cubicBezTo>
                  <a:cubicBezTo>
                    <a:pt x="6639592" y="112582"/>
                    <a:pt x="6503194" y="105439"/>
                    <a:pt x="6364795" y="102391"/>
                  </a:cubicBezTo>
                  <a:cubicBezTo>
                    <a:pt x="6295263" y="101057"/>
                    <a:pt x="6225826" y="99819"/>
                    <a:pt x="6154293" y="100581"/>
                  </a:cubicBezTo>
                  <a:cubicBezTo>
                    <a:pt x="6136577" y="100581"/>
                    <a:pt x="6118860" y="100581"/>
                    <a:pt x="6100287" y="101343"/>
                  </a:cubicBezTo>
                  <a:cubicBezTo>
                    <a:pt x="6081903" y="101819"/>
                    <a:pt x="6063615" y="102486"/>
                    <a:pt x="6045327" y="103438"/>
                  </a:cubicBezTo>
                  <a:cubicBezTo>
                    <a:pt x="6008656" y="104962"/>
                    <a:pt x="5972175" y="107439"/>
                    <a:pt x="5935980" y="110296"/>
                  </a:cubicBezTo>
                  <a:cubicBezTo>
                    <a:pt x="5790724" y="121631"/>
                    <a:pt x="5651659" y="142110"/>
                    <a:pt x="5523357" y="157635"/>
                  </a:cubicBezTo>
                  <a:cubicBezTo>
                    <a:pt x="5394484" y="173542"/>
                    <a:pt x="5273040" y="183543"/>
                    <a:pt x="5149882" y="185639"/>
                  </a:cubicBezTo>
                  <a:cubicBezTo>
                    <a:pt x="5027010" y="187925"/>
                    <a:pt x="4902803" y="182210"/>
                    <a:pt x="4777073" y="170685"/>
                  </a:cubicBezTo>
                  <a:lnTo>
                    <a:pt x="4729925" y="166208"/>
                  </a:lnTo>
                  <a:lnTo>
                    <a:pt x="4682585" y="161064"/>
                  </a:lnTo>
                  <a:cubicBezTo>
                    <a:pt x="4666869" y="159445"/>
                    <a:pt x="4650963" y="157350"/>
                    <a:pt x="4635151" y="155445"/>
                  </a:cubicBezTo>
                  <a:lnTo>
                    <a:pt x="4611434" y="152492"/>
                  </a:lnTo>
                  <a:cubicBezTo>
                    <a:pt x="4603623" y="151539"/>
                    <a:pt x="4595622" y="150587"/>
                    <a:pt x="4587145" y="149349"/>
                  </a:cubicBezTo>
                  <a:lnTo>
                    <a:pt x="4387977" y="122774"/>
                  </a:lnTo>
                  <a:lnTo>
                    <a:pt x="3989356" y="68577"/>
                  </a:lnTo>
                  <a:lnTo>
                    <a:pt x="3789140" y="42192"/>
                  </a:lnTo>
                  <a:lnTo>
                    <a:pt x="3689033" y="29143"/>
                  </a:lnTo>
                  <a:lnTo>
                    <a:pt x="3634835" y="22571"/>
                  </a:lnTo>
                  <a:cubicBezTo>
                    <a:pt x="3616452" y="20285"/>
                    <a:pt x="3598069" y="18380"/>
                    <a:pt x="3579876" y="16856"/>
                  </a:cubicBezTo>
                  <a:cubicBezTo>
                    <a:pt x="3433667" y="3140"/>
                    <a:pt x="3289840" y="-1622"/>
                    <a:pt x="3147441" y="473"/>
                  </a:cubicBezTo>
                  <a:cubicBezTo>
                    <a:pt x="3005138" y="2283"/>
                    <a:pt x="2864263" y="10188"/>
                    <a:pt x="2724722" y="22857"/>
                  </a:cubicBezTo>
                  <a:cubicBezTo>
                    <a:pt x="2445353" y="48098"/>
                    <a:pt x="2171129" y="90198"/>
                    <a:pt x="1898428" y="147730"/>
                  </a:cubicBezTo>
                  <a:cubicBezTo>
                    <a:pt x="1830134" y="162208"/>
                    <a:pt x="1762030" y="177448"/>
                    <a:pt x="1692878" y="195069"/>
                  </a:cubicBezTo>
                  <a:lnTo>
                    <a:pt x="1640205" y="208785"/>
                  </a:lnTo>
                  <a:lnTo>
                    <a:pt x="1592294" y="221643"/>
                  </a:lnTo>
                  <a:cubicBezTo>
                    <a:pt x="1561624" y="229740"/>
                    <a:pt x="1530858" y="238503"/>
                    <a:pt x="1500092" y="245551"/>
                  </a:cubicBezTo>
                  <a:cubicBezTo>
                    <a:pt x="1377125" y="276412"/>
                    <a:pt x="1253490" y="300987"/>
                    <a:pt x="1130046" y="318227"/>
                  </a:cubicBezTo>
                  <a:cubicBezTo>
                    <a:pt x="1068229" y="326895"/>
                    <a:pt x="1006602" y="333086"/>
                    <a:pt x="944880" y="337658"/>
                  </a:cubicBezTo>
                  <a:cubicBezTo>
                    <a:pt x="914114" y="339277"/>
                    <a:pt x="883253" y="341563"/>
                    <a:pt x="852583" y="341944"/>
                  </a:cubicBezTo>
                  <a:cubicBezTo>
                    <a:pt x="821817" y="343278"/>
                    <a:pt x="791147" y="342992"/>
                    <a:pt x="760476" y="343087"/>
                  </a:cubicBezTo>
                  <a:cubicBezTo>
                    <a:pt x="699230" y="342135"/>
                    <a:pt x="638175" y="338706"/>
                    <a:pt x="577215" y="332800"/>
                  </a:cubicBezTo>
                  <a:cubicBezTo>
                    <a:pt x="516255" y="326895"/>
                    <a:pt x="455771" y="317179"/>
                    <a:pt x="394907" y="305463"/>
                  </a:cubicBezTo>
                  <a:cubicBezTo>
                    <a:pt x="334137" y="293557"/>
                    <a:pt x="273368" y="278412"/>
                    <a:pt x="211265" y="261363"/>
                  </a:cubicBezTo>
                  <a:cubicBezTo>
                    <a:pt x="149066" y="244123"/>
                    <a:pt x="85820" y="224310"/>
                    <a:pt x="17526" y="204880"/>
                  </a:cubicBezTo>
                  <a:cubicBezTo>
                    <a:pt x="11716" y="203165"/>
                    <a:pt x="5906" y="201546"/>
                    <a:pt x="0" y="199927"/>
                  </a:cubicBezTo>
                  <a:lnTo>
                    <a:pt x="0" y="526920"/>
                  </a:lnTo>
                  <a:cubicBezTo>
                    <a:pt x="32576" y="541874"/>
                    <a:pt x="66104" y="557114"/>
                    <a:pt x="100298" y="571973"/>
                  </a:cubicBezTo>
                  <a:cubicBezTo>
                    <a:pt x="164973" y="600167"/>
                    <a:pt x="232410" y="626456"/>
                    <a:pt x="301562" y="649697"/>
                  </a:cubicBezTo>
                  <a:cubicBezTo>
                    <a:pt x="439865" y="696655"/>
                    <a:pt x="585216" y="728754"/>
                    <a:pt x="731044" y="746947"/>
                  </a:cubicBezTo>
                  <a:cubicBezTo>
                    <a:pt x="876967" y="764664"/>
                    <a:pt x="1023652" y="769426"/>
                    <a:pt x="1168241" y="762759"/>
                  </a:cubicBezTo>
                  <a:cubicBezTo>
                    <a:pt x="1313021" y="756663"/>
                    <a:pt x="1455896" y="740185"/>
                    <a:pt x="1596581" y="716944"/>
                  </a:cubicBezTo>
                  <a:cubicBezTo>
                    <a:pt x="1632014" y="711610"/>
                    <a:pt x="1666685" y="704371"/>
                    <a:pt x="1701641" y="697894"/>
                  </a:cubicBezTo>
                  <a:lnTo>
                    <a:pt x="1752124" y="688273"/>
                  </a:lnTo>
                  <a:lnTo>
                    <a:pt x="1797939" y="679891"/>
                  </a:lnTo>
                  <a:cubicBezTo>
                    <a:pt x="1860328" y="669128"/>
                    <a:pt x="1924431" y="658746"/>
                    <a:pt x="1988630" y="649316"/>
                  </a:cubicBezTo>
                  <a:cubicBezTo>
                    <a:pt x="2117217" y="630838"/>
                    <a:pt x="2246852" y="614645"/>
                    <a:pt x="2376297" y="601691"/>
                  </a:cubicBezTo>
                  <a:cubicBezTo>
                    <a:pt x="2441067" y="595214"/>
                    <a:pt x="2505742" y="589118"/>
                    <a:pt x="2570416" y="584165"/>
                  </a:cubicBezTo>
                  <a:cubicBezTo>
                    <a:pt x="2635091" y="579402"/>
                    <a:pt x="2699671" y="574831"/>
                    <a:pt x="2764155" y="571497"/>
                  </a:cubicBezTo>
                  <a:cubicBezTo>
                    <a:pt x="2828639" y="568068"/>
                    <a:pt x="2892933" y="565401"/>
                    <a:pt x="2956941" y="564163"/>
                  </a:cubicBezTo>
                  <a:cubicBezTo>
                    <a:pt x="3021045" y="562353"/>
                    <a:pt x="3084766" y="561972"/>
                    <a:pt x="3148298" y="562639"/>
                  </a:cubicBezTo>
                  <a:cubicBezTo>
                    <a:pt x="3211735" y="563305"/>
                    <a:pt x="3274695" y="565591"/>
                    <a:pt x="3337274" y="568544"/>
                  </a:cubicBezTo>
                  <a:cubicBezTo>
                    <a:pt x="3399568" y="572259"/>
                    <a:pt x="3461671" y="576259"/>
                    <a:pt x="3522345" y="583308"/>
                  </a:cubicBezTo>
                  <a:cubicBezTo>
                    <a:pt x="3537680" y="584737"/>
                    <a:pt x="3552730" y="586737"/>
                    <a:pt x="3567779" y="588642"/>
                  </a:cubicBezTo>
                  <a:lnTo>
                    <a:pt x="3613785" y="594357"/>
                  </a:lnTo>
                  <a:lnTo>
                    <a:pt x="3713798" y="607882"/>
                  </a:lnTo>
                  <a:lnTo>
                    <a:pt x="3913823" y="634838"/>
                  </a:lnTo>
                  <a:cubicBezTo>
                    <a:pt x="4047268" y="652078"/>
                    <a:pt x="4180904" y="670366"/>
                    <a:pt x="4315873" y="686273"/>
                  </a:cubicBezTo>
                  <a:lnTo>
                    <a:pt x="4517422" y="710086"/>
                  </a:lnTo>
                  <a:cubicBezTo>
                    <a:pt x="4586573" y="717896"/>
                    <a:pt x="4657916" y="725992"/>
                    <a:pt x="4728972" y="731422"/>
                  </a:cubicBezTo>
                  <a:cubicBezTo>
                    <a:pt x="4871371" y="743042"/>
                    <a:pt x="5016627" y="748376"/>
                    <a:pt x="5162931" y="744185"/>
                  </a:cubicBezTo>
                  <a:cubicBezTo>
                    <a:pt x="5308949" y="740566"/>
                    <a:pt x="5456111" y="725611"/>
                    <a:pt x="5594033" y="706466"/>
                  </a:cubicBezTo>
                  <a:cubicBezTo>
                    <a:pt x="5732621" y="687511"/>
                    <a:pt x="5859876" y="667033"/>
                    <a:pt x="5982939" y="655793"/>
                  </a:cubicBezTo>
                  <a:cubicBezTo>
                    <a:pt x="6013799" y="652936"/>
                    <a:pt x="6044375" y="650364"/>
                    <a:pt x="6075045" y="648459"/>
                  </a:cubicBezTo>
                  <a:cubicBezTo>
                    <a:pt x="6105906" y="646363"/>
                    <a:pt x="6135529" y="645125"/>
                    <a:pt x="6167819" y="643887"/>
                  </a:cubicBezTo>
                  <a:cubicBezTo>
                    <a:pt x="6230779" y="641125"/>
                    <a:pt x="6295930" y="640077"/>
                    <a:pt x="6361081" y="639124"/>
                  </a:cubicBezTo>
                  <a:cubicBezTo>
                    <a:pt x="6491955" y="637981"/>
                    <a:pt x="6624638" y="638553"/>
                    <a:pt x="6757321" y="640458"/>
                  </a:cubicBezTo>
                  <a:cubicBezTo>
                    <a:pt x="6890195" y="642553"/>
                    <a:pt x="7023449" y="645030"/>
                    <a:pt x="7156704" y="649030"/>
                  </a:cubicBezTo>
                  <a:cubicBezTo>
                    <a:pt x="7289959" y="652650"/>
                    <a:pt x="7423404" y="656841"/>
                    <a:pt x="7556373" y="662365"/>
                  </a:cubicBezTo>
                  <a:cubicBezTo>
                    <a:pt x="7689152" y="667509"/>
                    <a:pt x="7822502" y="673986"/>
                    <a:pt x="7952328" y="682177"/>
                  </a:cubicBezTo>
                  <a:lnTo>
                    <a:pt x="8000714" y="685511"/>
                  </a:lnTo>
                  <a:cubicBezTo>
                    <a:pt x="8016811" y="686654"/>
                    <a:pt x="8031670" y="688178"/>
                    <a:pt x="8047196" y="689416"/>
                  </a:cubicBezTo>
                  <a:lnTo>
                    <a:pt x="8097965" y="693893"/>
                  </a:lnTo>
                  <a:cubicBezTo>
                    <a:pt x="8116539" y="695417"/>
                    <a:pt x="8134731" y="696846"/>
                    <a:pt x="8152733" y="697894"/>
                  </a:cubicBezTo>
                  <a:cubicBezTo>
                    <a:pt x="8224647" y="701989"/>
                    <a:pt x="8294465" y="704085"/>
                    <a:pt x="8363903" y="705133"/>
                  </a:cubicBezTo>
                  <a:cubicBezTo>
                    <a:pt x="8502777" y="706657"/>
                    <a:pt x="8640223" y="704180"/>
                    <a:pt x="8777764" y="698084"/>
                  </a:cubicBezTo>
                  <a:cubicBezTo>
                    <a:pt x="8912352" y="692083"/>
                    <a:pt x="9046845" y="682749"/>
                    <a:pt x="9182005" y="668366"/>
                  </a:cubicBezTo>
                  <a:lnTo>
                    <a:pt x="9182005" y="351088"/>
                  </a:lnTo>
                  <a:close/>
                </a:path>
              </a:pathLst>
            </a:custGeom>
            <a:solidFill>
              <a:schemeClr val="bg1">
                <a:alpha val="30000"/>
              </a:schemeClr>
            </a:solidFill>
            <a:ln w="9525" cap="flat">
              <a:noFill/>
              <a:prstDash val="solid"/>
              <a:miter/>
            </a:ln>
          </p:spPr>
          <p:txBody>
            <a:bodyPr rtlCol="0" anchor="ctr"/>
            <a:lstStyle/>
            <a:p>
              <a:endParaRPr lang="en-US" dirty="0"/>
            </a:p>
          </p:txBody>
        </p:sp>
      </p:grpSp>
      <p:pic>
        <p:nvPicPr>
          <p:cNvPr id="10" name="Imagem 9">
            <a:extLst>
              <a:ext uri="{FF2B5EF4-FFF2-40B4-BE49-F238E27FC236}">
                <a16:creationId xmlns:a16="http://schemas.microsoft.com/office/drawing/2014/main" id="{E68466A7-D82C-4E10-A8D7-72F67D9D3772}"/>
              </a:ext>
            </a:extLst>
          </p:cNvPr>
          <p:cNvPicPr>
            <a:picLocks noChangeAspect="1"/>
          </p:cNvPicPr>
          <p:nvPr/>
        </p:nvPicPr>
        <p:blipFill>
          <a:blip r:embed="rId3"/>
          <a:stretch>
            <a:fillRect/>
          </a:stretch>
        </p:blipFill>
        <p:spPr>
          <a:xfrm>
            <a:off x="4346013" y="1368436"/>
            <a:ext cx="2733601" cy="2733601"/>
          </a:xfrm>
          <a:prstGeom prst="rect">
            <a:avLst/>
          </a:prstGeom>
        </p:spPr>
      </p:pic>
    </p:spTree>
    <p:extLst>
      <p:ext uri="{BB962C8B-B14F-4D97-AF65-F5344CB8AC3E}">
        <p14:creationId xmlns:p14="http://schemas.microsoft.com/office/powerpoint/2010/main" val="4132991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1DA81FB1-96C1-4B60-9925-122D3483BB5C}"/>
              </a:ext>
            </a:extLst>
          </p:cNvPr>
          <p:cNvGraphicFramePr/>
          <p:nvPr>
            <p:extLst>
              <p:ext uri="{D42A27DB-BD31-4B8C-83A1-F6EECF244321}">
                <p14:modId xmlns:p14="http://schemas.microsoft.com/office/powerpoint/2010/main" val="2995258361"/>
              </p:ext>
            </p:extLst>
          </p:nvPr>
        </p:nvGraphicFramePr>
        <p:xfrm>
          <a:off x="159108" y="279883"/>
          <a:ext cx="11527287" cy="60155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4" name="Agrupar 13">
            <a:extLst>
              <a:ext uri="{FF2B5EF4-FFF2-40B4-BE49-F238E27FC236}">
                <a16:creationId xmlns:a16="http://schemas.microsoft.com/office/drawing/2014/main" id="{430F6781-F399-60B7-CC5D-F079FD3C7F3E}"/>
              </a:ext>
            </a:extLst>
          </p:cNvPr>
          <p:cNvGrpSpPr/>
          <p:nvPr/>
        </p:nvGrpSpPr>
        <p:grpSpPr>
          <a:xfrm>
            <a:off x="238348" y="3116780"/>
            <a:ext cx="11703694" cy="1086569"/>
            <a:chOff x="499224" y="3061848"/>
            <a:chExt cx="11703694" cy="1086569"/>
          </a:xfrm>
        </p:grpSpPr>
        <p:grpSp>
          <p:nvGrpSpPr>
            <p:cNvPr id="10" name="Agrupar 9">
              <a:extLst>
                <a:ext uri="{FF2B5EF4-FFF2-40B4-BE49-F238E27FC236}">
                  <a16:creationId xmlns:a16="http://schemas.microsoft.com/office/drawing/2014/main" id="{4474131A-249B-05B5-6793-30EC60D82F1C}"/>
                </a:ext>
              </a:extLst>
            </p:cNvPr>
            <p:cNvGrpSpPr/>
            <p:nvPr/>
          </p:nvGrpSpPr>
          <p:grpSpPr>
            <a:xfrm>
              <a:off x="499224" y="3061848"/>
              <a:ext cx="11052785" cy="1086569"/>
              <a:chOff x="499224" y="3061848"/>
              <a:chExt cx="11052785" cy="1086569"/>
            </a:xfrm>
          </p:grpSpPr>
          <p:grpSp>
            <p:nvGrpSpPr>
              <p:cNvPr id="7" name="Agrupar 6">
                <a:extLst>
                  <a:ext uri="{FF2B5EF4-FFF2-40B4-BE49-F238E27FC236}">
                    <a16:creationId xmlns:a16="http://schemas.microsoft.com/office/drawing/2014/main" id="{7333E913-154F-4983-A2A9-53A60F5E3FD0}"/>
                  </a:ext>
                </a:extLst>
              </p:cNvPr>
              <p:cNvGrpSpPr/>
              <p:nvPr/>
            </p:nvGrpSpPr>
            <p:grpSpPr>
              <a:xfrm>
                <a:off x="499224" y="3061848"/>
                <a:ext cx="10308369" cy="1075221"/>
                <a:chOff x="506993" y="3073197"/>
                <a:chExt cx="10308369" cy="1075221"/>
              </a:xfrm>
            </p:grpSpPr>
            <p:grpSp>
              <p:nvGrpSpPr>
                <p:cNvPr id="4" name="Agrupar 3">
                  <a:extLst>
                    <a:ext uri="{FF2B5EF4-FFF2-40B4-BE49-F238E27FC236}">
                      <a16:creationId xmlns:a16="http://schemas.microsoft.com/office/drawing/2014/main" id="{5CB0DDCA-3F4C-47B4-8008-E399371683BD}"/>
                    </a:ext>
                  </a:extLst>
                </p:cNvPr>
                <p:cNvGrpSpPr/>
                <p:nvPr/>
              </p:nvGrpSpPr>
              <p:grpSpPr>
                <a:xfrm>
                  <a:off x="506993" y="3073197"/>
                  <a:ext cx="10308369" cy="715450"/>
                  <a:chOff x="604271" y="3638576"/>
                  <a:chExt cx="10308369" cy="715450"/>
                </a:xfrm>
              </p:grpSpPr>
              <p:sp>
                <p:nvSpPr>
                  <p:cNvPr id="3" name="CaixaDeTexto 2">
                    <a:extLst>
                      <a:ext uri="{FF2B5EF4-FFF2-40B4-BE49-F238E27FC236}">
                        <a16:creationId xmlns:a16="http://schemas.microsoft.com/office/drawing/2014/main" id="{CB2634CA-619C-4374-93BC-8B8081A1C1E0}"/>
                      </a:ext>
                    </a:extLst>
                  </p:cNvPr>
                  <p:cNvSpPr txBox="1"/>
                  <p:nvPr/>
                </p:nvSpPr>
                <p:spPr>
                  <a:xfrm>
                    <a:off x="2871858" y="3858878"/>
                    <a:ext cx="742950" cy="369332"/>
                  </a:xfrm>
                  <a:prstGeom prst="rect">
                    <a:avLst/>
                  </a:prstGeom>
                  <a:noFill/>
                </p:spPr>
                <p:txBody>
                  <a:bodyPr wrap="square" rtlCol="0">
                    <a:spAutoFit/>
                  </a:bodyPr>
                  <a:lstStyle/>
                  <a:p>
                    <a:pPr algn="ctr"/>
                    <a:r>
                      <a:rPr lang="pt-BR" dirty="0">
                        <a:solidFill>
                          <a:schemeClr val="bg1"/>
                        </a:solidFill>
                      </a:rPr>
                      <a:t>1994</a:t>
                    </a:r>
                  </a:p>
                </p:txBody>
              </p:sp>
              <p:sp>
                <p:nvSpPr>
                  <p:cNvPr id="11" name="CaixaDeTexto 10">
                    <a:extLst>
                      <a:ext uri="{FF2B5EF4-FFF2-40B4-BE49-F238E27FC236}">
                        <a16:creationId xmlns:a16="http://schemas.microsoft.com/office/drawing/2014/main" id="{A2AF56BB-6D83-49B3-9426-22B862775A24}"/>
                      </a:ext>
                    </a:extLst>
                  </p:cNvPr>
                  <p:cNvSpPr txBox="1"/>
                  <p:nvPr/>
                </p:nvSpPr>
                <p:spPr>
                  <a:xfrm>
                    <a:off x="3539774" y="3859932"/>
                    <a:ext cx="742950" cy="369332"/>
                  </a:xfrm>
                  <a:prstGeom prst="rect">
                    <a:avLst/>
                  </a:prstGeom>
                  <a:noFill/>
                </p:spPr>
                <p:txBody>
                  <a:bodyPr wrap="square" rtlCol="0">
                    <a:spAutoFit/>
                  </a:bodyPr>
                  <a:lstStyle/>
                  <a:p>
                    <a:pPr algn="ctr"/>
                    <a:r>
                      <a:rPr lang="pt-BR" dirty="0">
                        <a:solidFill>
                          <a:schemeClr val="bg1"/>
                        </a:solidFill>
                      </a:rPr>
                      <a:t>1997</a:t>
                    </a:r>
                  </a:p>
                </p:txBody>
              </p:sp>
              <p:sp>
                <p:nvSpPr>
                  <p:cNvPr id="12" name="CaixaDeTexto 11">
                    <a:extLst>
                      <a:ext uri="{FF2B5EF4-FFF2-40B4-BE49-F238E27FC236}">
                        <a16:creationId xmlns:a16="http://schemas.microsoft.com/office/drawing/2014/main" id="{C621113D-B7D6-4717-BAC4-28F13174314F}"/>
                      </a:ext>
                    </a:extLst>
                  </p:cNvPr>
                  <p:cNvSpPr txBox="1"/>
                  <p:nvPr/>
                </p:nvSpPr>
                <p:spPr>
                  <a:xfrm>
                    <a:off x="6822421" y="3829645"/>
                    <a:ext cx="742950" cy="369332"/>
                  </a:xfrm>
                  <a:prstGeom prst="rect">
                    <a:avLst/>
                  </a:prstGeom>
                  <a:noFill/>
                </p:spPr>
                <p:txBody>
                  <a:bodyPr wrap="square" rtlCol="0">
                    <a:spAutoFit/>
                  </a:bodyPr>
                  <a:lstStyle/>
                  <a:p>
                    <a:pPr algn="ctr"/>
                    <a:r>
                      <a:rPr lang="pt-BR" dirty="0">
                        <a:solidFill>
                          <a:schemeClr val="bg1"/>
                        </a:solidFill>
                      </a:rPr>
                      <a:t>2011</a:t>
                    </a:r>
                  </a:p>
                </p:txBody>
              </p:sp>
              <p:sp>
                <p:nvSpPr>
                  <p:cNvPr id="13" name="CaixaDeTexto 12">
                    <a:extLst>
                      <a:ext uri="{FF2B5EF4-FFF2-40B4-BE49-F238E27FC236}">
                        <a16:creationId xmlns:a16="http://schemas.microsoft.com/office/drawing/2014/main" id="{6E229966-4234-49B3-B7F8-B4D8B550EA31}"/>
                      </a:ext>
                    </a:extLst>
                  </p:cNvPr>
                  <p:cNvSpPr txBox="1"/>
                  <p:nvPr/>
                </p:nvSpPr>
                <p:spPr>
                  <a:xfrm>
                    <a:off x="5471354" y="3829645"/>
                    <a:ext cx="742950" cy="369332"/>
                  </a:xfrm>
                  <a:prstGeom prst="rect">
                    <a:avLst/>
                  </a:prstGeom>
                  <a:noFill/>
                </p:spPr>
                <p:txBody>
                  <a:bodyPr wrap="square" rtlCol="0">
                    <a:spAutoFit/>
                  </a:bodyPr>
                  <a:lstStyle/>
                  <a:p>
                    <a:pPr algn="ctr"/>
                    <a:r>
                      <a:rPr lang="pt-BR" dirty="0">
                        <a:solidFill>
                          <a:schemeClr val="bg1"/>
                        </a:solidFill>
                      </a:rPr>
                      <a:t>2009</a:t>
                    </a:r>
                  </a:p>
                </p:txBody>
              </p:sp>
              <p:sp>
                <p:nvSpPr>
                  <p:cNvPr id="15" name="CaixaDeTexto 14">
                    <a:extLst>
                      <a:ext uri="{FF2B5EF4-FFF2-40B4-BE49-F238E27FC236}">
                        <a16:creationId xmlns:a16="http://schemas.microsoft.com/office/drawing/2014/main" id="{C0D7B3D3-6490-4562-9BCE-1A8E37FB9B98}"/>
                      </a:ext>
                    </a:extLst>
                  </p:cNvPr>
                  <p:cNvSpPr txBox="1"/>
                  <p:nvPr/>
                </p:nvSpPr>
                <p:spPr>
                  <a:xfrm>
                    <a:off x="6154055" y="3826745"/>
                    <a:ext cx="742950" cy="369332"/>
                  </a:xfrm>
                  <a:prstGeom prst="rect">
                    <a:avLst/>
                  </a:prstGeom>
                  <a:noFill/>
                </p:spPr>
                <p:txBody>
                  <a:bodyPr wrap="square" rtlCol="0">
                    <a:spAutoFit/>
                  </a:bodyPr>
                  <a:lstStyle/>
                  <a:p>
                    <a:pPr algn="ctr"/>
                    <a:r>
                      <a:rPr lang="pt-BR" dirty="0">
                        <a:solidFill>
                          <a:schemeClr val="bg1"/>
                        </a:solidFill>
                      </a:rPr>
                      <a:t>2010</a:t>
                    </a:r>
                  </a:p>
                </p:txBody>
              </p:sp>
              <p:sp>
                <p:nvSpPr>
                  <p:cNvPr id="16" name="CaixaDeTexto 15">
                    <a:extLst>
                      <a:ext uri="{FF2B5EF4-FFF2-40B4-BE49-F238E27FC236}">
                        <a16:creationId xmlns:a16="http://schemas.microsoft.com/office/drawing/2014/main" id="{4073BB55-F39A-41F7-8EA9-DA8124408A12}"/>
                      </a:ext>
                    </a:extLst>
                  </p:cNvPr>
                  <p:cNvSpPr txBox="1"/>
                  <p:nvPr/>
                </p:nvSpPr>
                <p:spPr>
                  <a:xfrm>
                    <a:off x="7495615" y="3826745"/>
                    <a:ext cx="742950" cy="369332"/>
                  </a:xfrm>
                  <a:prstGeom prst="rect">
                    <a:avLst/>
                  </a:prstGeom>
                  <a:noFill/>
                </p:spPr>
                <p:txBody>
                  <a:bodyPr wrap="square" rtlCol="0">
                    <a:spAutoFit/>
                  </a:bodyPr>
                  <a:lstStyle/>
                  <a:p>
                    <a:pPr algn="ctr"/>
                    <a:r>
                      <a:rPr lang="pt-BR" dirty="0">
                        <a:solidFill>
                          <a:schemeClr val="bg1"/>
                        </a:solidFill>
                      </a:rPr>
                      <a:t>2013</a:t>
                    </a:r>
                  </a:p>
                </p:txBody>
              </p:sp>
              <p:sp>
                <p:nvSpPr>
                  <p:cNvPr id="17" name="CaixaDeTexto 16">
                    <a:extLst>
                      <a:ext uri="{FF2B5EF4-FFF2-40B4-BE49-F238E27FC236}">
                        <a16:creationId xmlns:a16="http://schemas.microsoft.com/office/drawing/2014/main" id="{C368C175-AE0B-4A46-ABEA-24006C5E47D2}"/>
                      </a:ext>
                    </a:extLst>
                  </p:cNvPr>
                  <p:cNvSpPr txBox="1"/>
                  <p:nvPr/>
                </p:nvSpPr>
                <p:spPr>
                  <a:xfrm>
                    <a:off x="10169690" y="3815796"/>
                    <a:ext cx="742950" cy="369332"/>
                  </a:xfrm>
                  <a:prstGeom prst="rect">
                    <a:avLst/>
                  </a:prstGeom>
                  <a:noFill/>
                </p:spPr>
                <p:txBody>
                  <a:bodyPr wrap="square" rtlCol="0">
                    <a:spAutoFit/>
                  </a:bodyPr>
                  <a:lstStyle/>
                  <a:p>
                    <a:pPr algn="ctr"/>
                    <a:r>
                      <a:rPr lang="pt-BR" dirty="0">
                        <a:solidFill>
                          <a:schemeClr val="bg1"/>
                        </a:solidFill>
                      </a:rPr>
                      <a:t>2020</a:t>
                    </a:r>
                  </a:p>
                </p:txBody>
              </p:sp>
              <p:sp>
                <p:nvSpPr>
                  <p:cNvPr id="18" name="CaixaDeTexto 17">
                    <a:extLst>
                      <a:ext uri="{FF2B5EF4-FFF2-40B4-BE49-F238E27FC236}">
                        <a16:creationId xmlns:a16="http://schemas.microsoft.com/office/drawing/2014/main" id="{F763F7AD-E6AD-4828-AE94-F44ADD513987}"/>
                      </a:ext>
                    </a:extLst>
                  </p:cNvPr>
                  <p:cNvSpPr txBox="1"/>
                  <p:nvPr/>
                </p:nvSpPr>
                <p:spPr>
                  <a:xfrm>
                    <a:off x="604271" y="3643765"/>
                    <a:ext cx="975607" cy="646331"/>
                  </a:xfrm>
                  <a:prstGeom prst="rect">
                    <a:avLst/>
                  </a:prstGeom>
                  <a:noFill/>
                </p:spPr>
                <p:txBody>
                  <a:bodyPr wrap="square" rtlCol="0">
                    <a:spAutoFit/>
                  </a:bodyPr>
                  <a:lstStyle/>
                  <a:p>
                    <a:pPr algn="ctr"/>
                    <a:r>
                      <a:rPr lang="pt-BR" dirty="0"/>
                      <a:t>Até</a:t>
                    </a:r>
                  </a:p>
                  <a:p>
                    <a:pPr algn="ctr"/>
                    <a:r>
                      <a:rPr lang="pt-BR" dirty="0"/>
                      <a:t>Anos 30</a:t>
                    </a:r>
                  </a:p>
                </p:txBody>
              </p:sp>
              <p:sp>
                <p:nvSpPr>
                  <p:cNvPr id="19" name="CaixaDeTexto 18">
                    <a:extLst>
                      <a:ext uri="{FF2B5EF4-FFF2-40B4-BE49-F238E27FC236}">
                        <a16:creationId xmlns:a16="http://schemas.microsoft.com/office/drawing/2014/main" id="{C196B0E8-DA1E-4ECF-9202-55A253DDF9A7}"/>
                      </a:ext>
                    </a:extLst>
                  </p:cNvPr>
                  <p:cNvSpPr txBox="1"/>
                  <p:nvPr/>
                </p:nvSpPr>
                <p:spPr>
                  <a:xfrm>
                    <a:off x="1830605" y="3671213"/>
                    <a:ext cx="975607" cy="646331"/>
                  </a:xfrm>
                  <a:prstGeom prst="rect">
                    <a:avLst/>
                  </a:prstGeom>
                  <a:noFill/>
                </p:spPr>
                <p:txBody>
                  <a:bodyPr wrap="square" rtlCol="0">
                    <a:spAutoFit/>
                  </a:bodyPr>
                  <a:lstStyle/>
                  <a:p>
                    <a:pPr algn="ctr"/>
                    <a:r>
                      <a:rPr lang="pt-BR" dirty="0"/>
                      <a:t>Anos 30/90</a:t>
                    </a:r>
                  </a:p>
                </p:txBody>
              </p:sp>
              <p:sp>
                <p:nvSpPr>
                  <p:cNvPr id="20" name="CaixaDeTexto 19">
                    <a:extLst>
                      <a:ext uri="{FF2B5EF4-FFF2-40B4-BE49-F238E27FC236}">
                        <a16:creationId xmlns:a16="http://schemas.microsoft.com/office/drawing/2014/main" id="{3644D49F-104E-47A8-B5B3-2BE566D25CDC}"/>
                      </a:ext>
                    </a:extLst>
                  </p:cNvPr>
                  <p:cNvSpPr txBox="1"/>
                  <p:nvPr/>
                </p:nvSpPr>
                <p:spPr>
                  <a:xfrm>
                    <a:off x="4397394" y="3638576"/>
                    <a:ext cx="975607" cy="646331"/>
                  </a:xfrm>
                  <a:prstGeom prst="rect">
                    <a:avLst/>
                  </a:prstGeom>
                  <a:noFill/>
                </p:spPr>
                <p:txBody>
                  <a:bodyPr wrap="square" rtlCol="0">
                    <a:spAutoFit/>
                  </a:bodyPr>
                  <a:lstStyle/>
                  <a:p>
                    <a:pPr algn="ctr"/>
                    <a:r>
                      <a:rPr lang="pt-BR" dirty="0"/>
                      <a:t>Anos 90/10</a:t>
                    </a:r>
                  </a:p>
                </p:txBody>
              </p:sp>
              <p:sp>
                <p:nvSpPr>
                  <p:cNvPr id="21" name="CaixaDeTexto 20">
                    <a:extLst>
                      <a:ext uri="{FF2B5EF4-FFF2-40B4-BE49-F238E27FC236}">
                        <a16:creationId xmlns:a16="http://schemas.microsoft.com/office/drawing/2014/main" id="{73BDB4C3-1F95-4B80-B8F6-4D4EB3A891A4}"/>
                      </a:ext>
                    </a:extLst>
                  </p:cNvPr>
                  <p:cNvSpPr txBox="1"/>
                  <p:nvPr/>
                </p:nvSpPr>
                <p:spPr>
                  <a:xfrm>
                    <a:off x="8348795" y="3707695"/>
                    <a:ext cx="975607" cy="646331"/>
                  </a:xfrm>
                  <a:prstGeom prst="rect">
                    <a:avLst/>
                  </a:prstGeom>
                  <a:noFill/>
                </p:spPr>
                <p:txBody>
                  <a:bodyPr wrap="square" rtlCol="0">
                    <a:spAutoFit/>
                  </a:bodyPr>
                  <a:lstStyle/>
                  <a:p>
                    <a:pPr algn="ctr"/>
                    <a:r>
                      <a:rPr lang="pt-BR" dirty="0"/>
                      <a:t>A partir</a:t>
                    </a:r>
                  </a:p>
                  <a:p>
                    <a:pPr algn="ctr"/>
                    <a:r>
                      <a:rPr lang="pt-BR" dirty="0"/>
                      <a:t>2017</a:t>
                    </a:r>
                  </a:p>
                </p:txBody>
              </p:sp>
            </p:grpSp>
            <p:sp>
              <p:nvSpPr>
                <p:cNvPr id="22" name="CaixaDeTexto 21">
                  <a:extLst>
                    <a:ext uri="{FF2B5EF4-FFF2-40B4-BE49-F238E27FC236}">
                      <a16:creationId xmlns:a16="http://schemas.microsoft.com/office/drawing/2014/main" id="{EDAD58CB-EB0C-45E0-8FF8-81FE9869A511}"/>
                    </a:ext>
                  </a:extLst>
                </p:cNvPr>
                <p:cNvSpPr txBox="1"/>
                <p:nvPr/>
              </p:nvSpPr>
              <p:spPr>
                <a:xfrm>
                  <a:off x="9308379" y="3261366"/>
                  <a:ext cx="742950" cy="369332"/>
                </a:xfrm>
                <a:prstGeom prst="rect">
                  <a:avLst/>
                </a:prstGeom>
                <a:noFill/>
              </p:spPr>
              <p:txBody>
                <a:bodyPr wrap="square" rtlCol="0">
                  <a:spAutoFit/>
                </a:bodyPr>
                <a:lstStyle/>
                <a:p>
                  <a:pPr algn="ctr"/>
                  <a:r>
                    <a:rPr lang="pt-BR" dirty="0">
                      <a:solidFill>
                        <a:schemeClr val="bg1"/>
                      </a:solidFill>
                    </a:rPr>
                    <a:t>2017</a:t>
                  </a:r>
                </a:p>
              </p:txBody>
            </p:sp>
            <p:sp>
              <p:nvSpPr>
                <p:cNvPr id="5" name="CaixaDeTexto 4">
                  <a:extLst>
                    <a:ext uri="{FF2B5EF4-FFF2-40B4-BE49-F238E27FC236}">
                      <a16:creationId xmlns:a16="http://schemas.microsoft.com/office/drawing/2014/main" id="{0B00915F-9C9D-4B1B-9AD8-CC1655B68C58}"/>
                    </a:ext>
                  </a:extLst>
                </p:cNvPr>
                <p:cNvSpPr txBox="1"/>
                <p:nvPr/>
              </p:nvSpPr>
              <p:spPr>
                <a:xfrm rot="17719296">
                  <a:off x="2807373" y="3597934"/>
                  <a:ext cx="366865" cy="584775"/>
                </a:xfrm>
                <a:prstGeom prst="rect">
                  <a:avLst/>
                </a:prstGeom>
                <a:noFill/>
              </p:spPr>
              <p:txBody>
                <a:bodyPr wrap="square" rtlCol="0">
                  <a:spAutoFit/>
                </a:bodyPr>
                <a:lstStyle/>
                <a:p>
                  <a:r>
                    <a:rPr lang="pt-BR" sz="3200" dirty="0">
                      <a:solidFill>
                        <a:srgbClr val="FF0000"/>
                      </a:solidFill>
                    </a:rPr>
                    <a:t>-</a:t>
                  </a:r>
                </a:p>
              </p:txBody>
            </p:sp>
            <p:sp>
              <p:nvSpPr>
                <p:cNvPr id="24" name="CaixaDeTexto 23">
                  <a:extLst>
                    <a:ext uri="{FF2B5EF4-FFF2-40B4-BE49-F238E27FC236}">
                      <a16:creationId xmlns:a16="http://schemas.microsoft.com/office/drawing/2014/main" id="{0FD2727D-0E26-43E6-A5F5-E7C7C58DF575}"/>
                    </a:ext>
                  </a:extLst>
                </p:cNvPr>
                <p:cNvSpPr txBox="1"/>
                <p:nvPr/>
              </p:nvSpPr>
              <p:spPr>
                <a:xfrm rot="17719296">
                  <a:off x="3552674" y="3618224"/>
                  <a:ext cx="366865" cy="584775"/>
                </a:xfrm>
                <a:prstGeom prst="rect">
                  <a:avLst/>
                </a:prstGeom>
                <a:noFill/>
              </p:spPr>
              <p:txBody>
                <a:bodyPr wrap="square" rtlCol="0">
                  <a:spAutoFit/>
                </a:bodyPr>
                <a:lstStyle/>
                <a:p>
                  <a:r>
                    <a:rPr lang="pt-BR" sz="3200" dirty="0">
                      <a:solidFill>
                        <a:srgbClr val="FF0000"/>
                      </a:solidFill>
                    </a:rPr>
                    <a:t>-</a:t>
                  </a:r>
                </a:p>
              </p:txBody>
            </p:sp>
            <p:sp>
              <p:nvSpPr>
                <p:cNvPr id="25" name="CaixaDeTexto 24">
                  <a:extLst>
                    <a:ext uri="{FF2B5EF4-FFF2-40B4-BE49-F238E27FC236}">
                      <a16:creationId xmlns:a16="http://schemas.microsoft.com/office/drawing/2014/main" id="{4AA714B9-1006-4C79-B7AC-AE1AD323AED6}"/>
                    </a:ext>
                  </a:extLst>
                </p:cNvPr>
                <p:cNvSpPr txBox="1"/>
                <p:nvPr/>
              </p:nvSpPr>
              <p:spPr>
                <a:xfrm rot="17719296">
                  <a:off x="5435427" y="3638207"/>
                  <a:ext cx="366865" cy="584775"/>
                </a:xfrm>
                <a:prstGeom prst="rect">
                  <a:avLst/>
                </a:prstGeom>
                <a:noFill/>
              </p:spPr>
              <p:txBody>
                <a:bodyPr wrap="square" rtlCol="0">
                  <a:spAutoFit/>
                </a:bodyPr>
                <a:lstStyle/>
                <a:p>
                  <a:r>
                    <a:rPr lang="pt-BR" sz="3200" dirty="0">
                      <a:solidFill>
                        <a:srgbClr val="FF0000"/>
                      </a:solidFill>
                    </a:rPr>
                    <a:t>-</a:t>
                  </a:r>
                </a:p>
              </p:txBody>
            </p:sp>
            <p:sp>
              <p:nvSpPr>
                <p:cNvPr id="26" name="CaixaDeTexto 25">
                  <a:extLst>
                    <a:ext uri="{FF2B5EF4-FFF2-40B4-BE49-F238E27FC236}">
                      <a16:creationId xmlns:a16="http://schemas.microsoft.com/office/drawing/2014/main" id="{D61E8DAD-D080-43DD-B18A-C0E04EF76A9F}"/>
                    </a:ext>
                  </a:extLst>
                </p:cNvPr>
                <p:cNvSpPr txBox="1"/>
                <p:nvPr/>
              </p:nvSpPr>
              <p:spPr>
                <a:xfrm rot="17719296">
                  <a:off x="6056911" y="3643439"/>
                  <a:ext cx="366865" cy="584775"/>
                </a:xfrm>
                <a:prstGeom prst="rect">
                  <a:avLst/>
                </a:prstGeom>
                <a:noFill/>
              </p:spPr>
              <p:txBody>
                <a:bodyPr wrap="square" rtlCol="0">
                  <a:spAutoFit/>
                </a:bodyPr>
                <a:lstStyle/>
                <a:p>
                  <a:r>
                    <a:rPr lang="pt-BR" sz="3200" dirty="0">
                      <a:solidFill>
                        <a:srgbClr val="FF0000"/>
                      </a:solidFill>
                    </a:rPr>
                    <a:t>-</a:t>
                  </a:r>
                </a:p>
              </p:txBody>
            </p:sp>
            <p:sp>
              <p:nvSpPr>
                <p:cNvPr id="27" name="CaixaDeTexto 26">
                  <a:extLst>
                    <a:ext uri="{FF2B5EF4-FFF2-40B4-BE49-F238E27FC236}">
                      <a16:creationId xmlns:a16="http://schemas.microsoft.com/office/drawing/2014/main" id="{F21B6D29-05B4-4BE8-B95A-4641389DA490}"/>
                    </a:ext>
                  </a:extLst>
                </p:cNvPr>
                <p:cNvSpPr txBox="1"/>
                <p:nvPr/>
              </p:nvSpPr>
              <p:spPr>
                <a:xfrm rot="17719296">
                  <a:off x="6741658" y="3642423"/>
                  <a:ext cx="366865" cy="584775"/>
                </a:xfrm>
                <a:prstGeom prst="rect">
                  <a:avLst/>
                </a:prstGeom>
                <a:noFill/>
              </p:spPr>
              <p:txBody>
                <a:bodyPr wrap="square" rtlCol="0">
                  <a:spAutoFit/>
                </a:bodyPr>
                <a:lstStyle/>
                <a:p>
                  <a:r>
                    <a:rPr lang="pt-BR" sz="3200" dirty="0">
                      <a:solidFill>
                        <a:srgbClr val="FF0000"/>
                      </a:solidFill>
                    </a:rPr>
                    <a:t>-</a:t>
                  </a:r>
                </a:p>
              </p:txBody>
            </p:sp>
            <p:sp>
              <p:nvSpPr>
                <p:cNvPr id="28" name="CaixaDeTexto 27">
                  <a:extLst>
                    <a:ext uri="{FF2B5EF4-FFF2-40B4-BE49-F238E27FC236}">
                      <a16:creationId xmlns:a16="http://schemas.microsoft.com/office/drawing/2014/main" id="{39ECAF48-F4DF-4DE3-9A3C-1BE6C8870246}"/>
                    </a:ext>
                  </a:extLst>
                </p:cNvPr>
                <p:cNvSpPr txBox="1"/>
                <p:nvPr/>
              </p:nvSpPr>
              <p:spPr>
                <a:xfrm rot="17472967">
                  <a:off x="7515382" y="3672598"/>
                  <a:ext cx="366865" cy="584775"/>
                </a:xfrm>
                <a:prstGeom prst="rect">
                  <a:avLst/>
                </a:prstGeom>
                <a:noFill/>
              </p:spPr>
              <p:txBody>
                <a:bodyPr wrap="square" rtlCol="0">
                  <a:spAutoFit/>
                </a:bodyPr>
                <a:lstStyle/>
                <a:p>
                  <a:r>
                    <a:rPr lang="pt-BR" sz="3200" dirty="0">
                      <a:solidFill>
                        <a:srgbClr val="FF0000"/>
                      </a:solidFill>
                    </a:rPr>
                    <a:t>-</a:t>
                  </a:r>
                </a:p>
              </p:txBody>
            </p:sp>
            <p:sp>
              <p:nvSpPr>
                <p:cNvPr id="29" name="CaixaDeTexto 28">
                  <a:extLst>
                    <a:ext uri="{FF2B5EF4-FFF2-40B4-BE49-F238E27FC236}">
                      <a16:creationId xmlns:a16="http://schemas.microsoft.com/office/drawing/2014/main" id="{0A0FF413-3948-4C82-A383-4530C0B55A24}"/>
                    </a:ext>
                  </a:extLst>
                </p:cNvPr>
                <p:cNvSpPr txBox="1"/>
                <p:nvPr/>
              </p:nvSpPr>
              <p:spPr>
                <a:xfrm rot="17719296">
                  <a:off x="9273126" y="3655565"/>
                  <a:ext cx="366865" cy="584775"/>
                </a:xfrm>
                <a:prstGeom prst="rect">
                  <a:avLst/>
                </a:prstGeom>
                <a:noFill/>
              </p:spPr>
              <p:txBody>
                <a:bodyPr wrap="square" rtlCol="0">
                  <a:spAutoFit/>
                </a:bodyPr>
                <a:lstStyle/>
                <a:p>
                  <a:r>
                    <a:rPr lang="pt-BR" sz="3200" dirty="0">
                      <a:solidFill>
                        <a:srgbClr val="FF0000"/>
                      </a:solidFill>
                    </a:rPr>
                    <a:t>-</a:t>
                  </a:r>
                </a:p>
              </p:txBody>
            </p:sp>
            <p:sp>
              <p:nvSpPr>
                <p:cNvPr id="30" name="CaixaDeTexto 29">
                  <a:extLst>
                    <a:ext uri="{FF2B5EF4-FFF2-40B4-BE49-F238E27FC236}">
                      <a16:creationId xmlns:a16="http://schemas.microsoft.com/office/drawing/2014/main" id="{616D419C-2651-4B06-B549-2C7F4BEBEDFE}"/>
                    </a:ext>
                  </a:extLst>
                </p:cNvPr>
                <p:cNvSpPr txBox="1"/>
                <p:nvPr/>
              </p:nvSpPr>
              <p:spPr>
                <a:xfrm rot="17719296">
                  <a:off x="10119734" y="3649802"/>
                  <a:ext cx="366865" cy="584775"/>
                </a:xfrm>
                <a:prstGeom prst="rect">
                  <a:avLst/>
                </a:prstGeom>
                <a:noFill/>
              </p:spPr>
              <p:txBody>
                <a:bodyPr wrap="square" rtlCol="0">
                  <a:spAutoFit/>
                </a:bodyPr>
                <a:lstStyle/>
                <a:p>
                  <a:r>
                    <a:rPr lang="pt-BR" sz="3200" dirty="0">
                      <a:solidFill>
                        <a:srgbClr val="FF0000"/>
                      </a:solidFill>
                    </a:rPr>
                    <a:t>-</a:t>
                  </a:r>
                </a:p>
              </p:txBody>
            </p:sp>
          </p:grpSp>
          <p:sp>
            <p:nvSpPr>
              <p:cNvPr id="31" name="CaixaDeTexto 30">
                <a:extLst>
                  <a:ext uri="{FF2B5EF4-FFF2-40B4-BE49-F238E27FC236}">
                    <a16:creationId xmlns:a16="http://schemas.microsoft.com/office/drawing/2014/main" id="{3ED6934B-BD7A-4C76-9218-DB1B5370EC7C}"/>
                  </a:ext>
                </a:extLst>
              </p:cNvPr>
              <p:cNvSpPr txBox="1"/>
              <p:nvPr/>
            </p:nvSpPr>
            <p:spPr>
              <a:xfrm>
                <a:off x="10809059" y="3260187"/>
                <a:ext cx="742950" cy="369332"/>
              </a:xfrm>
              <a:prstGeom prst="rect">
                <a:avLst/>
              </a:prstGeom>
              <a:noFill/>
            </p:spPr>
            <p:txBody>
              <a:bodyPr wrap="square" rtlCol="0">
                <a:spAutoFit/>
              </a:bodyPr>
              <a:lstStyle/>
              <a:p>
                <a:pPr algn="ctr"/>
                <a:r>
                  <a:rPr lang="pt-BR" dirty="0">
                    <a:solidFill>
                      <a:schemeClr val="bg1"/>
                    </a:solidFill>
                  </a:rPr>
                  <a:t>2021</a:t>
                </a:r>
              </a:p>
            </p:txBody>
          </p:sp>
          <p:sp>
            <p:nvSpPr>
              <p:cNvPr id="32" name="CaixaDeTexto 31">
                <a:extLst>
                  <a:ext uri="{FF2B5EF4-FFF2-40B4-BE49-F238E27FC236}">
                    <a16:creationId xmlns:a16="http://schemas.microsoft.com/office/drawing/2014/main" id="{6FC1744F-F7A5-4F06-AE5E-D48FE1AD1341}"/>
                  </a:ext>
                </a:extLst>
              </p:cNvPr>
              <p:cNvSpPr txBox="1"/>
              <p:nvPr/>
            </p:nvSpPr>
            <p:spPr>
              <a:xfrm rot="17719296">
                <a:off x="10948437" y="3672597"/>
                <a:ext cx="366865" cy="584775"/>
              </a:xfrm>
              <a:prstGeom prst="rect">
                <a:avLst/>
              </a:prstGeom>
              <a:noFill/>
            </p:spPr>
            <p:txBody>
              <a:bodyPr wrap="square" rtlCol="0">
                <a:spAutoFit/>
              </a:bodyPr>
              <a:lstStyle/>
              <a:p>
                <a:r>
                  <a:rPr lang="pt-BR" sz="3200" dirty="0">
                    <a:solidFill>
                      <a:srgbClr val="FF0000"/>
                    </a:solidFill>
                  </a:rPr>
                  <a:t>-</a:t>
                </a:r>
              </a:p>
            </p:txBody>
          </p:sp>
        </p:grpSp>
        <p:sp>
          <p:nvSpPr>
            <p:cNvPr id="6" name="Elipse 5">
              <a:extLst>
                <a:ext uri="{FF2B5EF4-FFF2-40B4-BE49-F238E27FC236}">
                  <a16:creationId xmlns:a16="http://schemas.microsoft.com/office/drawing/2014/main" id="{2F162500-69C5-B540-DB99-16BAC5B22DB2}"/>
                </a:ext>
              </a:extLst>
            </p:cNvPr>
            <p:cNvSpPr/>
            <p:nvPr/>
          </p:nvSpPr>
          <p:spPr>
            <a:xfrm>
              <a:off x="11563092" y="3190807"/>
              <a:ext cx="590777" cy="590777"/>
            </a:xfrm>
            <a:prstGeom prst="ellipse">
              <a:avLst/>
            </a:prstGeom>
          </p:spPr>
          <p:style>
            <a:lnRef idx="3">
              <a:schemeClr val="lt1">
                <a:hueOff val="0"/>
                <a:satOff val="0"/>
                <a:lumOff val="0"/>
                <a:alphaOff val="0"/>
              </a:schemeClr>
            </a:lnRef>
            <a:fillRef idx="1">
              <a:schemeClr val="accent5">
                <a:hueOff val="-6758543"/>
                <a:satOff val="-17419"/>
                <a:lumOff val="-11765"/>
                <a:alphaOff val="0"/>
              </a:schemeClr>
            </a:fillRef>
            <a:effectRef idx="1">
              <a:schemeClr val="accent5">
                <a:hueOff val="-6758543"/>
                <a:satOff val="-17419"/>
                <a:lumOff val="-11765"/>
                <a:alphaOff val="0"/>
              </a:schemeClr>
            </a:effectRef>
            <a:fontRef idx="minor">
              <a:schemeClr val="lt1"/>
            </a:fontRef>
          </p:style>
          <p:txBody>
            <a:bodyPr/>
            <a:lstStyle/>
            <a:p>
              <a:endParaRPr lang="pt-BR"/>
            </a:p>
          </p:txBody>
        </p:sp>
        <p:sp>
          <p:nvSpPr>
            <p:cNvPr id="8" name="CaixaDeTexto 7">
              <a:extLst>
                <a:ext uri="{FF2B5EF4-FFF2-40B4-BE49-F238E27FC236}">
                  <a16:creationId xmlns:a16="http://schemas.microsoft.com/office/drawing/2014/main" id="{77FCD743-FDB5-38EC-F4E4-4C38800FCF01}"/>
                </a:ext>
              </a:extLst>
            </p:cNvPr>
            <p:cNvSpPr txBox="1"/>
            <p:nvPr/>
          </p:nvSpPr>
          <p:spPr>
            <a:xfrm>
              <a:off x="11459968" y="3281995"/>
              <a:ext cx="742950" cy="369332"/>
            </a:xfrm>
            <a:prstGeom prst="rect">
              <a:avLst/>
            </a:prstGeom>
            <a:noFill/>
          </p:spPr>
          <p:txBody>
            <a:bodyPr wrap="square" rtlCol="0">
              <a:spAutoFit/>
            </a:bodyPr>
            <a:lstStyle/>
            <a:p>
              <a:pPr algn="ctr"/>
              <a:r>
                <a:rPr lang="pt-BR" dirty="0">
                  <a:solidFill>
                    <a:schemeClr val="bg1"/>
                  </a:solidFill>
                </a:rPr>
                <a:t>2023</a:t>
              </a:r>
            </a:p>
          </p:txBody>
        </p:sp>
      </p:grpSp>
      <p:grpSp>
        <p:nvGrpSpPr>
          <p:cNvPr id="34" name="Agrupar 33">
            <a:extLst>
              <a:ext uri="{FF2B5EF4-FFF2-40B4-BE49-F238E27FC236}">
                <a16:creationId xmlns:a16="http://schemas.microsoft.com/office/drawing/2014/main" id="{BC809F92-723F-A618-222C-CFAA4298C5DC}"/>
              </a:ext>
            </a:extLst>
          </p:cNvPr>
          <p:cNvGrpSpPr/>
          <p:nvPr/>
        </p:nvGrpSpPr>
        <p:grpSpPr>
          <a:xfrm>
            <a:off x="734836" y="449829"/>
            <a:ext cx="11298056" cy="5919951"/>
            <a:chOff x="734836" y="449829"/>
            <a:chExt cx="11298056" cy="5919951"/>
          </a:xfrm>
        </p:grpSpPr>
        <p:sp>
          <p:nvSpPr>
            <p:cNvPr id="23" name="CaixaDeTexto 22">
              <a:extLst>
                <a:ext uri="{FF2B5EF4-FFF2-40B4-BE49-F238E27FC236}">
                  <a16:creationId xmlns:a16="http://schemas.microsoft.com/office/drawing/2014/main" id="{F59BD1EE-C8F8-4174-AE49-0B24416DC30D}"/>
                </a:ext>
              </a:extLst>
            </p:cNvPr>
            <p:cNvSpPr txBox="1"/>
            <p:nvPr/>
          </p:nvSpPr>
          <p:spPr>
            <a:xfrm>
              <a:off x="5404114" y="5446450"/>
              <a:ext cx="6006835" cy="923330"/>
            </a:xfrm>
            <a:prstGeom prst="rect">
              <a:avLst/>
            </a:prstGeom>
            <a:noFill/>
          </p:spPr>
          <p:txBody>
            <a:bodyPr wrap="square" rtlCol="0">
              <a:spAutoFit/>
            </a:bodyPr>
            <a:lstStyle/>
            <a:p>
              <a:r>
                <a:rPr lang="pt-BR" sz="5400" b="1" dirty="0">
                  <a:solidFill>
                    <a:schemeClr val="accent2">
                      <a:lumMod val="75000"/>
                    </a:schemeClr>
                  </a:solidFill>
                  <a:latin typeface="Freestyle Script" panose="030804020302050B0404" pitchFamily="66" charset="0"/>
                </a:rPr>
                <a:t>Medidas de Integridade Pública</a:t>
              </a:r>
            </a:p>
          </p:txBody>
        </p:sp>
        <p:sp>
          <p:nvSpPr>
            <p:cNvPr id="9" name="CaixaDeTexto 8">
              <a:extLst>
                <a:ext uri="{FF2B5EF4-FFF2-40B4-BE49-F238E27FC236}">
                  <a16:creationId xmlns:a16="http://schemas.microsoft.com/office/drawing/2014/main" id="{8DF9525F-EFF1-48C7-851E-EF19892F0FD2}"/>
                </a:ext>
              </a:extLst>
            </p:cNvPr>
            <p:cNvSpPr txBox="1"/>
            <p:nvPr/>
          </p:nvSpPr>
          <p:spPr>
            <a:xfrm>
              <a:off x="734836" y="449829"/>
              <a:ext cx="11298056" cy="923330"/>
            </a:xfrm>
            <a:prstGeom prst="rect">
              <a:avLst/>
            </a:prstGeom>
            <a:noFill/>
          </p:spPr>
          <p:txBody>
            <a:bodyPr wrap="square" rtlCol="0">
              <a:spAutoFit/>
            </a:bodyPr>
            <a:lstStyle/>
            <a:p>
              <a:r>
                <a:rPr lang="pt-BR" sz="5400" b="1" dirty="0">
                  <a:solidFill>
                    <a:schemeClr val="accent2">
                      <a:lumMod val="75000"/>
                    </a:schemeClr>
                  </a:solidFill>
                  <a:latin typeface="Freestyle Script" panose="030804020302050B0404" pitchFamily="66" charset="0"/>
                </a:rPr>
                <a:t>Modelos de Gestão Pública</a:t>
              </a:r>
            </a:p>
          </p:txBody>
        </p:sp>
        <p:grpSp>
          <p:nvGrpSpPr>
            <p:cNvPr id="36" name="Agrupar 35">
              <a:extLst>
                <a:ext uri="{FF2B5EF4-FFF2-40B4-BE49-F238E27FC236}">
                  <a16:creationId xmlns:a16="http://schemas.microsoft.com/office/drawing/2014/main" id="{62839CBF-788C-436C-8B29-AD64407D3CFB}"/>
                </a:ext>
              </a:extLst>
            </p:cNvPr>
            <p:cNvGrpSpPr/>
            <p:nvPr/>
          </p:nvGrpSpPr>
          <p:grpSpPr>
            <a:xfrm>
              <a:off x="10996069" y="4162436"/>
              <a:ext cx="590128" cy="1223920"/>
              <a:chOff x="9855789" y="3870975"/>
              <a:chExt cx="590128" cy="1223920"/>
            </a:xfrm>
          </p:grpSpPr>
          <p:sp>
            <p:nvSpPr>
              <p:cNvPr id="37" name="Retângulo: Cantos Arredondados 36">
                <a:extLst>
                  <a:ext uri="{FF2B5EF4-FFF2-40B4-BE49-F238E27FC236}">
                    <a16:creationId xmlns:a16="http://schemas.microsoft.com/office/drawing/2014/main" id="{229265CB-FA3C-48A1-BE77-9705A8DCC382}"/>
                  </a:ext>
                </a:extLst>
              </p:cNvPr>
              <p:cNvSpPr/>
              <p:nvPr/>
            </p:nvSpPr>
            <p:spPr>
              <a:xfrm rot="17700000">
                <a:off x="9538893" y="4187871"/>
                <a:ext cx="1223920" cy="590128"/>
              </a:xfrm>
              <a:prstGeom prst="roundRect">
                <a:avLst/>
              </a:prstGeom>
              <a:solidFill>
                <a:schemeClr val="accent6">
                  <a:lumMod val="40000"/>
                  <a:lumOff val="60000"/>
                </a:schemeClr>
              </a:solidFill>
            </p:spPr>
            <p:style>
              <a:lnRef idx="0">
                <a:schemeClr val="dk1">
                  <a:alpha val="0"/>
                  <a:hueOff val="0"/>
                  <a:satOff val="0"/>
                  <a:lumOff val="0"/>
                  <a:alphaOff val="0"/>
                </a:schemeClr>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pt-BR"/>
              </a:p>
            </p:txBody>
          </p:sp>
          <p:sp>
            <p:nvSpPr>
              <p:cNvPr id="38" name="Retângulo: Cantos Arredondados 4">
                <a:extLst>
                  <a:ext uri="{FF2B5EF4-FFF2-40B4-BE49-F238E27FC236}">
                    <a16:creationId xmlns:a16="http://schemas.microsoft.com/office/drawing/2014/main" id="{FDFCD86A-3EA7-428C-A95F-C44797EFB208}"/>
                  </a:ext>
                </a:extLst>
              </p:cNvPr>
              <p:cNvSpPr txBox="1"/>
              <p:nvPr/>
            </p:nvSpPr>
            <p:spPr>
              <a:xfrm rot="17700000">
                <a:off x="9550688" y="4216679"/>
                <a:ext cx="1166304" cy="53251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40640" bIns="0" numCol="1" spcCol="1270" anchor="ctr" anchorCtr="0">
                <a:noAutofit/>
              </a:bodyPr>
              <a:lstStyle/>
              <a:p>
                <a:pPr marL="0" lvl="0" indent="0" algn="ctr" defTabSz="711200">
                  <a:lnSpc>
                    <a:spcPct val="90000"/>
                  </a:lnSpc>
                  <a:spcBef>
                    <a:spcPct val="0"/>
                  </a:spcBef>
                  <a:spcAft>
                    <a:spcPct val="35000"/>
                  </a:spcAft>
                  <a:buNone/>
                </a:pPr>
                <a:r>
                  <a:rPr lang="pt-BR" sz="1600" kern="1200" dirty="0">
                    <a:latin typeface="+mj-lt"/>
                  </a:rPr>
                  <a:t>Decreto </a:t>
                </a:r>
                <a:r>
                  <a:rPr lang="pt-BR" sz="1600" dirty="0">
                    <a:latin typeface="+mj-lt"/>
                  </a:rPr>
                  <a:t>SITAI</a:t>
                </a:r>
                <a:endParaRPr lang="pt-BR" sz="1600" kern="1200" dirty="0">
                  <a:latin typeface="+mj-lt"/>
                </a:endParaRPr>
              </a:p>
            </p:txBody>
          </p:sp>
        </p:grpSp>
        <p:sp>
          <p:nvSpPr>
            <p:cNvPr id="33" name="CaixaDeTexto 32">
              <a:extLst>
                <a:ext uri="{FF2B5EF4-FFF2-40B4-BE49-F238E27FC236}">
                  <a16:creationId xmlns:a16="http://schemas.microsoft.com/office/drawing/2014/main" id="{10C943B9-269A-B971-B71F-B2E01EBA85A1}"/>
                </a:ext>
              </a:extLst>
            </p:cNvPr>
            <p:cNvSpPr txBox="1"/>
            <p:nvPr/>
          </p:nvSpPr>
          <p:spPr>
            <a:xfrm rot="17719296">
              <a:off x="11358409" y="3686007"/>
              <a:ext cx="366865" cy="584775"/>
            </a:xfrm>
            <a:prstGeom prst="rect">
              <a:avLst/>
            </a:prstGeom>
            <a:noFill/>
          </p:spPr>
          <p:txBody>
            <a:bodyPr wrap="square" rtlCol="0">
              <a:spAutoFit/>
            </a:bodyPr>
            <a:lstStyle/>
            <a:p>
              <a:r>
                <a:rPr lang="pt-BR" sz="3200" dirty="0">
                  <a:solidFill>
                    <a:srgbClr val="FF0000"/>
                  </a:solidFill>
                </a:rPr>
                <a:t>-</a:t>
              </a:r>
            </a:p>
          </p:txBody>
        </p:sp>
      </p:grpSp>
    </p:spTree>
    <p:extLst>
      <p:ext uri="{BB962C8B-B14F-4D97-AF65-F5344CB8AC3E}">
        <p14:creationId xmlns:p14="http://schemas.microsoft.com/office/powerpoint/2010/main" val="3325701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4" name="Picture 22" descr="Vetores de Termômetro e mais imagens de Termômetro - Termômetro, Vector,  Metereologia - iStock">
            <a:extLst>
              <a:ext uri="{FF2B5EF4-FFF2-40B4-BE49-F238E27FC236}">
                <a16:creationId xmlns:a16="http://schemas.microsoft.com/office/drawing/2014/main" id="{F2892A59-5F61-4CD2-B2F9-7E93F3C2FD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922" y="2274815"/>
            <a:ext cx="1507202" cy="212191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Seta indicativa 2">
            <a:extLst>
              <a:ext uri="{FF2B5EF4-FFF2-40B4-BE49-F238E27FC236}">
                <a16:creationId xmlns:a16="http://schemas.microsoft.com/office/drawing/2014/main" id="{9558DF30-34A5-48B7-8FFA-216090D5E9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438811">
            <a:off x="2334861" y="3395196"/>
            <a:ext cx="967382" cy="71315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Bomba dos desenhos animados | Vetor Premium">
            <a:extLst>
              <a:ext uri="{FF2B5EF4-FFF2-40B4-BE49-F238E27FC236}">
                <a16:creationId xmlns:a16="http://schemas.microsoft.com/office/drawing/2014/main" id="{C96FEF3E-6B5D-49EB-A69B-F114CDDCEA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4133" y="1289543"/>
            <a:ext cx="3261878" cy="3261878"/>
          </a:xfrm>
          <a:prstGeom prst="rect">
            <a:avLst/>
          </a:prstGeom>
          <a:noFill/>
          <a:extLst>
            <a:ext uri="{909E8E84-426E-40DD-AFC4-6F175D3DCCD1}">
              <a14:hiddenFill xmlns:a14="http://schemas.microsoft.com/office/drawing/2010/main">
                <a:solidFill>
                  <a:srgbClr val="FFFFFF"/>
                </a:solidFill>
              </a14:hiddenFill>
            </a:ext>
          </a:extLst>
        </p:spPr>
      </p:pic>
      <p:sp>
        <p:nvSpPr>
          <p:cNvPr id="2" name="Retângulo 1">
            <a:extLst>
              <a:ext uri="{FF2B5EF4-FFF2-40B4-BE49-F238E27FC236}">
                <a16:creationId xmlns:a16="http://schemas.microsoft.com/office/drawing/2014/main" id="{9DAFC4CD-334B-4E88-93FE-CE6BFDCE5898}"/>
              </a:ext>
            </a:extLst>
          </p:cNvPr>
          <p:cNvSpPr/>
          <p:nvPr/>
        </p:nvSpPr>
        <p:spPr>
          <a:xfrm>
            <a:off x="1433896" y="502252"/>
            <a:ext cx="2982671" cy="1438195"/>
          </a:xfrm>
          <a:prstGeom prst="rect">
            <a:avLst/>
          </a:prstGeom>
        </p:spPr>
        <p:txBody>
          <a:bodyPr vert="horz" lIns="91440" tIns="45720" rIns="91440" bIns="45720" rtlCol="0" anchor="t">
            <a:noAutofit/>
          </a:bodyPr>
          <a:lstStyle/>
          <a:p>
            <a:pPr>
              <a:lnSpc>
                <a:spcPct val="90000"/>
              </a:lnSpc>
              <a:spcAft>
                <a:spcPts val="600"/>
              </a:spcAft>
            </a:pPr>
            <a:r>
              <a:rPr lang="pt-BR" sz="4800" b="1" dirty="0">
                <a:solidFill>
                  <a:srgbClr val="7030A0"/>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Conflito de Interesses</a:t>
            </a:r>
          </a:p>
        </p:txBody>
      </p:sp>
      <p:sp>
        <p:nvSpPr>
          <p:cNvPr id="13" name="Retângulo 12">
            <a:extLst>
              <a:ext uri="{FF2B5EF4-FFF2-40B4-BE49-F238E27FC236}">
                <a16:creationId xmlns:a16="http://schemas.microsoft.com/office/drawing/2014/main" id="{586EE652-D328-4BF2-8311-C5F08B4C6568}"/>
              </a:ext>
            </a:extLst>
          </p:cNvPr>
          <p:cNvSpPr/>
          <p:nvPr/>
        </p:nvSpPr>
        <p:spPr>
          <a:xfrm>
            <a:off x="7663242" y="805302"/>
            <a:ext cx="3997212" cy="1916732"/>
          </a:xfrm>
          <a:prstGeom prst="rect">
            <a:avLst/>
          </a:prstGeom>
        </p:spPr>
        <p:txBody>
          <a:bodyPr vert="horz" lIns="91440" tIns="45720" rIns="91440" bIns="45720" rtlCol="0" anchor="t">
            <a:noAutofit/>
          </a:bodyPr>
          <a:lstStyle/>
          <a:p>
            <a:pPr>
              <a:lnSpc>
                <a:spcPct val="90000"/>
              </a:lnSpc>
              <a:spcAft>
                <a:spcPts val="600"/>
              </a:spcAft>
            </a:pPr>
            <a:r>
              <a:rPr lang="pt-BR" sz="4000" dirty="0">
                <a:solidFill>
                  <a:srgbClr val="0070C0"/>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Compromete a confiança no Estado</a:t>
            </a:r>
          </a:p>
        </p:txBody>
      </p:sp>
      <p:sp>
        <p:nvSpPr>
          <p:cNvPr id="15" name="Retângulo 14">
            <a:extLst>
              <a:ext uri="{FF2B5EF4-FFF2-40B4-BE49-F238E27FC236}">
                <a16:creationId xmlns:a16="http://schemas.microsoft.com/office/drawing/2014/main" id="{72912A63-F979-4C79-87D4-8E11E2CF10F2}"/>
              </a:ext>
            </a:extLst>
          </p:cNvPr>
          <p:cNvSpPr/>
          <p:nvPr/>
        </p:nvSpPr>
        <p:spPr>
          <a:xfrm>
            <a:off x="7663242" y="4119993"/>
            <a:ext cx="4265659" cy="2079210"/>
          </a:xfrm>
          <a:prstGeom prst="rect">
            <a:avLst/>
          </a:prstGeom>
        </p:spPr>
        <p:txBody>
          <a:bodyPr vert="horz" lIns="91440" tIns="45720" rIns="91440" bIns="45720" rtlCol="0" anchor="t">
            <a:noAutofit/>
          </a:bodyPr>
          <a:lstStyle/>
          <a:p>
            <a:pPr>
              <a:lnSpc>
                <a:spcPct val="90000"/>
              </a:lnSpc>
              <a:spcAft>
                <a:spcPts val="600"/>
              </a:spcAft>
            </a:pPr>
            <a:r>
              <a:rPr lang="pt-BR" sz="4000" dirty="0">
                <a:solidFill>
                  <a:srgbClr val="0070C0"/>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Afeta a Legitimidade e a Governabilidade</a:t>
            </a:r>
          </a:p>
        </p:txBody>
      </p:sp>
      <p:sp>
        <p:nvSpPr>
          <p:cNvPr id="22" name="CaixaDeTexto 21">
            <a:extLst>
              <a:ext uri="{FF2B5EF4-FFF2-40B4-BE49-F238E27FC236}">
                <a16:creationId xmlns:a16="http://schemas.microsoft.com/office/drawing/2014/main" id="{3533CDD8-4DD0-4315-AE09-67182D9234CF}"/>
              </a:ext>
            </a:extLst>
          </p:cNvPr>
          <p:cNvSpPr txBox="1"/>
          <p:nvPr/>
        </p:nvSpPr>
        <p:spPr>
          <a:xfrm>
            <a:off x="1506834" y="3944421"/>
            <a:ext cx="2873532" cy="757130"/>
          </a:xfrm>
          <a:prstGeom prst="rect">
            <a:avLst/>
          </a:prstGeom>
          <a:noFill/>
        </p:spPr>
        <p:txBody>
          <a:bodyPr wrap="square">
            <a:spAutoFit/>
          </a:bodyPr>
          <a:lstStyle/>
          <a:p>
            <a:pPr>
              <a:lnSpc>
                <a:spcPct val="90000"/>
              </a:lnSpc>
              <a:spcAft>
                <a:spcPts val="600"/>
              </a:spcAft>
            </a:pPr>
            <a:r>
              <a:rPr lang="pt-BR" sz="4800" b="1" dirty="0">
                <a:solidFill>
                  <a:srgbClr val="C00000"/>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Corrupção</a:t>
            </a:r>
          </a:p>
        </p:txBody>
      </p:sp>
      <p:sp>
        <p:nvSpPr>
          <p:cNvPr id="24" name="Retângulo 23">
            <a:extLst>
              <a:ext uri="{FF2B5EF4-FFF2-40B4-BE49-F238E27FC236}">
                <a16:creationId xmlns:a16="http://schemas.microsoft.com/office/drawing/2014/main" id="{9EB75802-0B12-4E91-8C40-DDFB94C6574F}"/>
              </a:ext>
            </a:extLst>
          </p:cNvPr>
          <p:cNvSpPr/>
          <p:nvPr/>
        </p:nvSpPr>
        <p:spPr>
          <a:xfrm>
            <a:off x="1331743" y="1897577"/>
            <a:ext cx="3223713" cy="505764"/>
          </a:xfrm>
          <a:prstGeom prst="rect">
            <a:avLst/>
          </a:prstGeom>
        </p:spPr>
        <p:txBody>
          <a:bodyPr vert="horz" lIns="91440" tIns="45720" rIns="91440" bIns="45720" rtlCol="0" anchor="t">
            <a:noAutofit/>
          </a:bodyPr>
          <a:lstStyle/>
          <a:p>
            <a:pPr>
              <a:lnSpc>
                <a:spcPct val="90000"/>
              </a:lnSpc>
              <a:spcAft>
                <a:spcPts val="600"/>
              </a:spcAft>
            </a:pPr>
            <a:r>
              <a:rPr lang="pt-BR" sz="2400" dirty="0">
                <a:solidFill>
                  <a:schemeClr val="accent6">
                    <a:lumMod val="50000"/>
                  </a:schemeClr>
                </a:solidFill>
                <a:effectLst>
                  <a:outerShdw blurRad="38100" dist="38100" dir="2700000" algn="tl">
                    <a:srgbClr val="000000">
                      <a:alpha val="43137"/>
                    </a:srgbClr>
                  </a:outerShdw>
                </a:effectLst>
                <a:latin typeface="Cavolini" panose="03000502040302020204" pitchFamily="66" charset="0"/>
                <a:cs typeface="Cavolini" panose="03000502040302020204" pitchFamily="66" charset="0"/>
              </a:rPr>
              <a:t>Público x Privado</a:t>
            </a:r>
          </a:p>
        </p:txBody>
      </p:sp>
      <p:sp>
        <p:nvSpPr>
          <p:cNvPr id="25" name="Retângulo 24">
            <a:extLst>
              <a:ext uri="{FF2B5EF4-FFF2-40B4-BE49-F238E27FC236}">
                <a16:creationId xmlns:a16="http://schemas.microsoft.com/office/drawing/2014/main" id="{06F7DE13-3F64-4874-9B5B-871BB80B61D1}"/>
              </a:ext>
            </a:extLst>
          </p:cNvPr>
          <p:cNvSpPr/>
          <p:nvPr/>
        </p:nvSpPr>
        <p:spPr>
          <a:xfrm>
            <a:off x="1371308" y="4811328"/>
            <a:ext cx="4955494" cy="757129"/>
          </a:xfrm>
          <a:prstGeom prst="rect">
            <a:avLst/>
          </a:prstGeom>
        </p:spPr>
        <p:txBody>
          <a:bodyPr vert="horz" lIns="91440" tIns="45720" rIns="91440" bIns="45720" rtlCol="0" anchor="t">
            <a:noAutofit/>
          </a:bodyPr>
          <a:lstStyle/>
          <a:p>
            <a:pPr>
              <a:lnSpc>
                <a:spcPct val="90000"/>
              </a:lnSpc>
              <a:spcAft>
                <a:spcPts val="600"/>
              </a:spcAft>
            </a:pPr>
            <a:r>
              <a:rPr lang="pt-BR" sz="2400" dirty="0">
                <a:solidFill>
                  <a:schemeClr val="accent6">
                    <a:lumMod val="50000"/>
                  </a:schemeClr>
                </a:solidFill>
                <a:effectLst>
                  <a:outerShdw blurRad="38100" dist="38100" dir="2700000" algn="tl">
                    <a:srgbClr val="000000">
                      <a:alpha val="43137"/>
                    </a:srgbClr>
                  </a:outerShdw>
                </a:effectLst>
                <a:latin typeface="Cavolini" panose="03000502040302020204" pitchFamily="66" charset="0"/>
                <a:cs typeface="Cavolini" panose="03000502040302020204" pitchFamily="66" charset="0"/>
              </a:rPr>
              <a:t>Violação de dever funcional e sistema de regras</a:t>
            </a:r>
          </a:p>
          <a:p>
            <a:pPr>
              <a:lnSpc>
                <a:spcPct val="90000"/>
              </a:lnSpc>
              <a:spcAft>
                <a:spcPts val="600"/>
              </a:spcAft>
            </a:pPr>
            <a:r>
              <a:rPr lang="pt-BR" sz="2400" dirty="0">
                <a:solidFill>
                  <a:schemeClr val="accent6">
                    <a:lumMod val="50000"/>
                  </a:schemeClr>
                </a:solidFill>
                <a:effectLst>
                  <a:outerShdw blurRad="38100" dist="38100" dir="2700000" algn="tl">
                    <a:srgbClr val="000000">
                      <a:alpha val="43137"/>
                    </a:srgbClr>
                  </a:outerShdw>
                </a:effectLst>
                <a:latin typeface="Cavolini" panose="03000502040302020204" pitchFamily="66" charset="0"/>
                <a:cs typeface="Cavolini" panose="03000502040302020204" pitchFamily="66" charset="0"/>
              </a:rPr>
              <a:t>Vantagem Extraposicional indevida</a:t>
            </a:r>
          </a:p>
        </p:txBody>
      </p:sp>
      <p:sp>
        <p:nvSpPr>
          <p:cNvPr id="26" name="Retângulo 25">
            <a:extLst>
              <a:ext uri="{FF2B5EF4-FFF2-40B4-BE49-F238E27FC236}">
                <a16:creationId xmlns:a16="http://schemas.microsoft.com/office/drawing/2014/main" id="{820C94A4-123B-438F-9265-C0C095F105E2}"/>
              </a:ext>
            </a:extLst>
          </p:cNvPr>
          <p:cNvSpPr/>
          <p:nvPr/>
        </p:nvSpPr>
        <p:spPr>
          <a:xfrm>
            <a:off x="1996335" y="2333007"/>
            <a:ext cx="1852720" cy="906188"/>
          </a:xfrm>
          <a:prstGeom prst="rect">
            <a:avLst/>
          </a:prstGeom>
        </p:spPr>
        <p:txBody>
          <a:bodyPr vert="horz" lIns="91440" tIns="45720" rIns="91440" bIns="45720" rtlCol="0" anchor="t">
            <a:noAutofit/>
          </a:bodyPr>
          <a:lstStyle/>
          <a:p>
            <a:pPr>
              <a:lnSpc>
                <a:spcPct val="90000"/>
              </a:lnSpc>
              <a:spcAft>
                <a:spcPts val="600"/>
              </a:spcAft>
            </a:pPr>
            <a:r>
              <a:rPr lang="pt-BR" sz="2400" dirty="0">
                <a:solidFill>
                  <a:srgbClr val="0070C0"/>
                </a:solidFill>
                <a:effectLst>
                  <a:outerShdw blurRad="38100" dist="38100" dir="2700000" algn="tl">
                    <a:srgbClr val="000000">
                      <a:alpha val="43137"/>
                    </a:srgbClr>
                  </a:outerShdw>
                </a:effectLst>
                <a:latin typeface="Cavolini" panose="03000502040302020204" pitchFamily="66" charset="0"/>
                <a:cs typeface="Cavolini" panose="03000502040302020204" pitchFamily="66" charset="0"/>
              </a:rPr>
              <a:t>Probidade</a:t>
            </a:r>
          </a:p>
          <a:p>
            <a:pPr>
              <a:lnSpc>
                <a:spcPct val="90000"/>
              </a:lnSpc>
              <a:spcAft>
                <a:spcPts val="600"/>
              </a:spcAft>
            </a:pPr>
            <a:r>
              <a:rPr lang="pt-BR" sz="2400" dirty="0">
                <a:solidFill>
                  <a:srgbClr val="0070C0"/>
                </a:solidFill>
                <a:effectLst>
                  <a:outerShdw blurRad="38100" dist="38100" dir="2700000" algn="tl">
                    <a:srgbClr val="000000">
                      <a:alpha val="43137"/>
                    </a:srgbClr>
                  </a:outerShdw>
                </a:effectLst>
                <a:latin typeface="Cavolini" panose="03000502040302020204" pitchFamily="66" charset="0"/>
                <a:cs typeface="Cavolini" panose="03000502040302020204" pitchFamily="66" charset="0"/>
              </a:rPr>
              <a:t>Lealdade</a:t>
            </a:r>
          </a:p>
        </p:txBody>
      </p:sp>
    </p:spTree>
    <p:extLst>
      <p:ext uri="{BB962C8B-B14F-4D97-AF65-F5344CB8AC3E}">
        <p14:creationId xmlns:p14="http://schemas.microsoft.com/office/powerpoint/2010/main" val="3926852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9863ECD5-07E4-41E1-82F1-17CBC6ECE50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612371" y="576802"/>
            <a:ext cx="3624044" cy="121612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B076E1E7-BC86-0F48-B58A-ABB8AD6F6EF1}"/>
              </a:ext>
            </a:extLst>
          </p:cNvPr>
          <p:cNvSpPr>
            <a:spLocks noGrp="1"/>
          </p:cNvSpPr>
          <p:nvPr>
            <p:ph type="title"/>
          </p:nvPr>
        </p:nvSpPr>
        <p:spPr>
          <a:xfrm>
            <a:off x="3837727" y="280868"/>
            <a:ext cx="7102799" cy="1807991"/>
          </a:xfrm>
        </p:spPr>
        <p:txBody>
          <a:bodyPr>
            <a:noAutofit/>
          </a:bodyPr>
          <a:lstStyle/>
          <a:p>
            <a:pPr algn="ctr"/>
            <a:r>
              <a:rPr lang="pt-BR" sz="2800" dirty="0">
                <a:solidFill>
                  <a:schemeClr val="accent1">
                    <a:lumMod val="75000"/>
                  </a:schemeClr>
                </a:solidFill>
                <a:effectLst>
                  <a:outerShdw blurRad="38100" dist="38100" dir="2700000" algn="tl">
                    <a:srgbClr val="000000">
                      <a:alpha val="43137"/>
                    </a:srgbClr>
                  </a:outerShdw>
                </a:effectLst>
              </a:rPr>
              <a:t>UMA ABORDAGEM CONCEITUAL: SITUAÇÕES CONFLITUOSAS QUE IMPACTAM O FUNCIONAMENTO DO SERVIÇO PÚBLICO</a:t>
            </a:r>
            <a:endParaRPr lang="pt-BR" sz="2800" b="1" dirty="0">
              <a:solidFill>
                <a:schemeClr val="accent1">
                  <a:lumMod val="75000"/>
                </a:schemeClr>
              </a:solidFill>
              <a:effectLst>
                <a:outerShdw blurRad="38100" dist="38100" dir="2700000" algn="tl">
                  <a:srgbClr val="000000">
                    <a:alpha val="43137"/>
                  </a:srgbClr>
                </a:outerShdw>
              </a:effectLst>
            </a:endParaRPr>
          </a:p>
        </p:txBody>
      </p:sp>
      <p:sp>
        <p:nvSpPr>
          <p:cNvPr id="6" name="Espaço Reservado para Conteúdo 2">
            <a:extLst>
              <a:ext uri="{FF2B5EF4-FFF2-40B4-BE49-F238E27FC236}">
                <a16:creationId xmlns:a16="http://schemas.microsoft.com/office/drawing/2014/main" id="{A78B88A7-D07A-42D8-A511-60EFD226CB73}"/>
              </a:ext>
            </a:extLst>
          </p:cNvPr>
          <p:cNvSpPr txBox="1">
            <a:spLocks/>
          </p:cNvSpPr>
          <p:nvPr/>
        </p:nvSpPr>
        <p:spPr>
          <a:xfrm>
            <a:off x="1087566" y="2285648"/>
            <a:ext cx="9124125" cy="377068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chemeClr val="accent4">
                  <a:lumMod val="75000"/>
                </a:schemeClr>
              </a:buClr>
              <a:buSzPct val="130000"/>
              <a:buNone/>
            </a:pPr>
            <a:r>
              <a:rPr lang="pt-BR" sz="2000" dirty="0">
                <a:solidFill>
                  <a:srgbClr val="0070C0"/>
                </a:solidFill>
              </a:rPr>
              <a:t>Conforme o art. 3º, I, da Lei 12.813, de 2013, conflito de interesses é definido com a “situação gerada pelo confronto entre interesses públicos e privados, que possa comprometer o interesse coletivo ou influenciar, de maneira imprópria, o desempenho da função pública”.</a:t>
            </a:r>
          </a:p>
          <a:p>
            <a:pPr marL="0" indent="0" algn="just">
              <a:buClr>
                <a:schemeClr val="accent4">
                  <a:lumMod val="75000"/>
                </a:schemeClr>
              </a:buClr>
              <a:buSzPct val="130000"/>
              <a:buNone/>
            </a:pPr>
            <a:endParaRPr lang="pt-BR" sz="2000" dirty="0">
              <a:solidFill>
                <a:srgbClr val="0070C0"/>
              </a:solidFill>
              <a:latin typeface="Calibri Light" panose="020F0302020204030204" pitchFamily="34" charset="0"/>
              <a:cs typeface="Calibri Light" panose="020F0302020204030204" pitchFamily="34" charset="0"/>
            </a:endParaRPr>
          </a:p>
          <a:p>
            <a:pPr marL="0" indent="0" algn="just">
              <a:buClr>
                <a:schemeClr val="accent4">
                  <a:lumMod val="75000"/>
                </a:schemeClr>
              </a:buClr>
              <a:buSzPct val="130000"/>
              <a:buNone/>
            </a:pPr>
            <a:r>
              <a:rPr lang="pt-BR" sz="2000" dirty="0">
                <a:solidFill>
                  <a:schemeClr val="accent2">
                    <a:lumMod val="75000"/>
                  </a:schemeClr>
                </a:solidFill>
                <a:cs typeface="Calibri Light" panose="020F0302020204030204" pitchFamily="34" charset="0"/>
              </a:rPr>
              <a:t>Segundo a OCDE, conflito de interesses é “um conflito entre a missão pública e os interesses privados de um empregado público, quando este tem interesses a título privado que poderiam afetar a forma com que cumpre suas obrigações e responsabilidades”</a:t>
            </a:r>
            <a:endParaRPr lang="pt-BR" sz="3200" dirty="0">
              <a:solidFill>
                <a:schemeClr val="accent2">
                  <a:lumMod val="75000"/>
                </a:schemeClr>
              </a:solidFill>
              <a:cs typeface="Calibri Light" panose="020F0302020204030204" pitchFamily="34" charset="0"/>
            </a:endParaRPr>
          </a:p>
        </p:txBody>
      </p:sp>
    </p:spTree>
    <p:extLst>
      <p:ext uri="{BB962C8B-B14F-4D97-AF65-F5344CB8AC3E}">
        <p14:creationId xmlns:p14="http://schemas.microsoft.com/office/powerpoint/2010/main" val="3650279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Conteúdo 2">
            <a:extLst>
              <a:ext uri="{FF2B5EF4-FFF2-40B4-BE49-F238E27FC236}">
                <a16:creationId xmlns:a16="http://schemas.microsoft.com/office/drawing/2014/main" id="{A78B88A7-D07A-42D8-A511-60EFD226CB73}"/>
              </a:ext>
            </a:extLst>
          </p:cNvPr>
          <p:cNvSpPr txBox="1">
            <a:spLocks/>
          </p:cNvSpPr>
          <p:nvPr/>
        </p:nvSpPr>
        <p:spPr>
          <a:xfrm>
            <a:off x="956311" y="738047"/>
            <a:ext cx="7456170" cy="11036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pt-BR" sz="3200" b="1" dirty="0">
                <a:solidFill>
                  <a:srgbClr val="0070C0"/>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As situações de conflito de interesses podem ser divididas em três categorias (OCDE):</a:t>
            </a:r>
          </a:p>
        </p:txBody>
      </p:sp>
      <p:sp>
        <p:nvSpPr>
          <p:cNvPr id="4" name="Espaço Reservado para Conteúdo 2">
            <a:extLst>
              <a:ext uri="{FF2B5EF4-FFF2-40B4-BE49-F238E27FC236}">
                <a16:creationId xmlns:a16="http://schemas.microsoft.com/office/drawing/2014/main" id="{50F42980-E048-4B22-8F10-F3D897615566}"/>
              </a:ext>
            </a:extLst>
          </p:cNvPr>
          <p:cNvSpPr txBox="1">
            <a:spLocks/>
          </p:cNvSpPr>
          <p:nvPr/>
        </p:nvSpPr>
        <p:spPr>
          <a:xfrm>
            <a:off x="511728" y="2165664"/>
            <a:ext cx="11089722" cy="44748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just">
              <a:lnSpc>
                <a:spcPct val="100000"/>
              </a:lnSpc>
              <a:spcBef>
                <a:spcPts val="1800"/>
              </a:spcBef>
              <a:buNone/>
            </a:pPr>
            <a:r>
              <a:rPr lang="pt-BR" sz="2800" b="1" dirty="0">
                <a:solidFill>
                  <a:schemeClr val="accent2">
                    <a:lumMod val="75000"/>
                  </a:schemeClr>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REAL</a:t>
            </a:r>
            <a:r>
              <a:rPr lang="pt-BR" sz="2800" dirty="0">
                <a:solidFill>
                  <a:schemeClr val="accent2">
                    <a:lumMod val="75000"/>
                  </a:schemeClr>
                </a:solidFill>
                <a:latin typeface="Calibri Light" panose="020F0302020204030204" pitchFamily="34" charset="0"/>
                <a:cs typeface="Calibri Light" panose="020F0302020204030204" pitchFamily="34" charset="0"/>
              </a:rPr>
              <a:t>:</a:t>
            </a:r>
            <a:r>
              <a:rPr lang="pt-BR" sz="2800" dirty="0">
                <a:solidFill>
                  <a:schemeClr val="accent6">
                    <a:lumMod val="75000"/>
                  </a:schemeClr>
                </a:solidFill>
                <a:latin typeface="Calibri Light" panose="020F0302020204030204" pitchFamily="34" charset="0"/>
                <a:cs typeface="Calibri Light" panose="020F0302020204030204" pitchFamily="34" charset="0"/>
              </a:rPr>
              <a:t> intolerável conflito entre os interesses públicos e privados, que produzem </a:t>
            </a:r>
            <a:r>
              <a:rPr lang="pt-BR" sz="2800" b="1" u="sng" dirty="0">
                <a:solidFill>
                  <a:schemeClr val="accent6">
                    <a:lumMod val="75000"/>
                  </a:schemeClr>
                </a:solidFill>
                <a:latin typeface="Calibri Light" panose="020F0302020204030204" pitchFamily="34" charset="0"/>
                <a:cs typeface="Calibri Light" panose="020F0302020204030204" pitchFamily="34" charset="0"/>
              </a:rPr>
              <a:t>efeitos concretos</a:t>
            </a:r>
            <a:r>
              <a:rPr lang="pt-BR" sz="2800" dirty="0">
                <a:solidFill>
                  <a:schemeClr val="accent6">
                    <a:lumMod val="75000"/>
                  </a:schemeClr>
                </a:solidFill>
                <a:latin typeface="Calibri Light" panose="020F0302020204030204" pitchFamily="34" charset="0"/>
                <a:cs typeface="Calibri Light" panose="020F0302020204030204" pitchFamily="34" charset="0"/>
              </a:rPr>
              <a:t> e que compromete ou influencia a tomada de decisões e o exercício da função pública.</a:t>
            </a:r>
          </a:p>
          <a:p>
            <a:pPr marL="457200" lvl="1" indent="0" algn="just">
              <a:lnSpc>
                <a:spcPct val="100000"/>
              </a:lnSpc>
              <a:spcBef>
                <a:spcPts val="1800"/>
              </a:spcBef>
              <a:buNone/>
            </a:pPr>
            <a:r>
              <a:rPr lang="pt-BR" sz="2800" b="1" dirty="0">
                <a:solidFill>
                  <a:schemeClr val="accent2">
                    <a:lumMod val="75000"/>
                  </a:schemeClr>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POTENCIAL:</a:t>
            </a:r>
            <a:r>
              <a:rPr lang="pt-BR" sz="2800" dirty="0">
                <a:solidFill>
                  <a:schemeClr val="accent6">
                    <a:lumMod val="75000"/>
                  </a:schemeClr>
                </a:solidFill>
                <a:latin typeface="Calibri Light" panose="020F0302020204030204" pitchFamily="34" charset="0"/>
                <a:cs typeface="Calibri Light" panose="020F0302020204030204" pitchFamily="34" charset="0"/>
              </a:rPr>
              <a:t> remete a possíveis </a:t>
            </a:r>
            <a:r>
              <a:rPr lang="pt-BR" sz="2800" b="1" u="sng" dirty="0">
                <a:solidFill>
                  <a:schemeClr val="accent6">
                    <a:lumMod val="75000"/>
                  </a:schemeClr>
                </a:solidFill>
                <a:latin typeface="Calibri Light" panose="020F0302020204030204" pitchFamily="34" charset="0"/>
                <a:cs typeface="Calibri Light" panose="020F0302020204030204" pitchFamily="34" charset="0"/>
              </a:rPr>
              <a:t>acontecimentos futuros</a:t>
            </a:r>
            <a:r>
              <a:rPr lang="pt-BR" sz="2800" dirty="0">
                <a:solidFill>
                  <a:schemeClr val="accent6">
                    <a:lumMod val="75000"/>
                  </a:schemeClr>
                </a:solidFill>
                <a:latin typeface="Calibri Light" panose="020F0302020204030204" pitchFamily="34" charset="0"/>
                <a:cs typeface="Calibri Light" panose="020F0302020204030204" pitchFamily="34" charset="0"/>
              </a:rPr>
              <a:t>, em que há uma probabilidade real de surgimento de conflitos.</a:t>
            </a:r>
          </a:p>
          <a:p>
            <a:pPr marL="457200" lvl="1" indent="0" algn="just">
              <a:lnSpc>
                <a:spcPct val="100000"/>
              </a:lnSpc>
              <a:spcBef>
                <a:spcPts val="1800"/>
              </a:spcBef>
              <a:buNone/>
            </a:pPr>
            <a:r>
              <a:rPr lang="pt-BR" sz="2800" b="1" dirty="0">
                <a:solidFill>
                  <a:schemeClr val="accent2">
                    <a:lumMod val="75000"/>
                  </a:schemeClr>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APARENTE</a:t>
            </a:r>
            <a:r>
              <a:rPr lang="pt-BR" sz="2800" dirty="0">
                <a:solidFill>
                  <a:schemeClr val="accent2">
                    <a:lumMod val="75000"/>
                  </a:schemeClr>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a:t>
            </a:r>
            <a:r>
              <a:rPr lang="pt-BR" sz="2800" dirty="0">
                <a:solidFill>
                  <a:schemeClr val="accent6">
                    <a:lumMod val="75000"/>
                  </a:schemeClr>
                </a:solidFill>
                <a:latin typeface="Calibri Light" panose="020F0302020204030204" pitchFamily="34" charset="0"/>
                <a:cs typeface="Calibri Light" panose="020F0302020204030204" pitchFamily="34" charset="0"/>
              </a:rPr>
              <a:t> detém a capacidade de afetar a confiança da sociedade na boa e regular prestação do serviço público, ocasionando riscos à integridade da organização e à reputação de seus funcionários.</a:t>
            </a:r>
          </a:p>
        </p:txBody>
      </p:sp>
      <p:pic>
        <p:nvPicPr>
          <p:cNvPr id="5" name="Picture 2">
            <a:extLst>
              <a:ext uri="{FF2B5EF4-FFF2-40B4-BE49-F238E27FC236}">
                <a16:creationId xmlns:a16="http://schemas.microsoft.com/office/drawing/2014/main" id="{2283634F-5178-4A77-8DE5-5EECD63AC5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546292">
            <a:off x="8710156" y="486515"/>
            <a:ext cx="1744247" cy="1745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911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Imagem relacionada">
            <a:extLst>
              <a:ext uri="{FF2B5EF4-FFF2-40B4-BE49-F238E27FC236}">
                <a16:creationId xmlns:a16="http://schemas.microsoft.com/office/drawing/2014/main" id="{A7C4284C-95CC-4331-AC6F-5CD211C599C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599"/>
          <a:stretch/>
        </p:blipFill>
        <p:spPr bwMode="auto">
          <a:xfrm rot="800133">
            <a:off x="307109" y="1571820"/>
            <a:ext cx="3683959" cy="3125497"/>
          </a:xfrm>
          <a:prstGeom prst="rect">
            <a:avLst/>
          </a:prstGeom>
          <a:noFill/>
          <a:extLst>
            <a:ext uri="{909E8E84-426E-40DD-AFC4-6F175D3DCCD1}">
              <a14:hiddenFill xmlns:a14="http://schemas.microsoft.com/office/drawing/2010/main">
                <a:solidFill>
                  <a:srgbClr val="FFFFFF"/>
                </a:solidFill>
              </a14:hiddenFill>
            </a:ext>
          </a:extLst>
        </p:spPr>
      </p:pic>
      <p:sp>
        <p:nvSpPr>
          <p:cNvPr id="3" name="Espaço Reservado para Conteúdo 2">
            <a:extLst>
              <a:ext uri="{FF2B5EF4-FFF2-40B4-BE49-F238E27FC236}">
                <a16:creationId xmlns:a16="http://schemas.microsoft.com/office/drawing/2014/main" id="{CF999852-A411-1B40-89A8-AF511F782B3D}"/>
              </a:ext>
            </a:extLst>
          </p:cNvPr>
          <p:cNvSpPr>
            <a:spLocks noGrp="1"/>
          </p:cNvSpPr>
          <p:nvPr>
            <p:ph idx="1"/>
          </p:nvPr>
        </p:nvSpPr>
        <p:spPr>
          <a:xfrm>
            <a:off x="2416028" y="1451359"/>
            <a:ext cx="9110445" cy="1367406"/>
          </a:xfrm>
        </p:spPr>
        <p:txBody>
          <a:bodyPr>
            <a:normAutofit/>
          </a:bodyPr>
          <a:lstStyle/>
          <a:p>
            <a:pPr marL="457200" lvl="1" indent="0">
              <a:lnSpc>
                <a:spcPct val="100000"/>
              </a:lnSpc>
              <a:spcBef>
                <a:spcPts val="1200"/>
              </a:spcBef>
              <a:buNone/>
            </a:pPr>
            <a:r>
              <a:rPr lang="pt-BR" sz="2800" dirty="0">
                <a:solidFill>
                  <a:srgbClr val="7030A0"/>
                </a:solidFill>
                <a:latin typeface="Brush Script MT" panose="03060802040406070304" pitchFamily="66" charset="0"/>
              </a:rPr>
              <a:t>O ser humano é movido por sentimentos, ideologias, crenças e valores que não estão relacionados necessariamente a fatores econômicos. </a:t>
            </a:r>
          </a:p>
        </p:txBody>
      </p:sp>
      <p:sp>
        <p:nvSpPr>
          <p:cNvPr id="4" name="Título 1">
            <a:extLst>
              <a:ext uri="{FF2B5EF4-FFF2-40B4-BE49-F238E27FC236}">
                <a16:creationId xmlns:a16="http://schemas.microsoft.com/office/drawing/2014/main" id="{26B1AF83-7F22-4160-8363-8664CA52C310}"/>
              </a:ext>
            </a:extLst>
          </p:cNvPr>
          <p:cNvSpPr>
            <a:spLocks noGrp="1"/>
          </p:cNvSpPr>
          <p:nvPr>
            <p:ph type="title"/>
          </p:nvPr>
        </p:nvSpPr>
        <p:spPr>
          <a:xfrm>
            <a:off x="3210340" y="280869"/>
            <a:ext cx="8240631" cy="1178816"/>
          </a:xfrm>
        </p:spPr>
        <p:txBody>
          <a:bodyPr>
            <a:noAutofit/>
          </a:bodyPr>
          <a:lstStyle/>
          <a:p>
            <a:r>
              <a:rPr lang="pt-BR" sz="2800" dirty="0">
                <a:solidFill>
                  <a:schemeClr val="accent2">
                    <a:lumMod val="75000"/>
                  </a:schemeClr>
                </a:solidFill>
                <a:effectLst>
                  <a:outerShdw blurRad="38100" dist="38100" dir="2700000" algn="tl">
                    <a:srgbClr val="000000">
                      <a:alpha val="43137"/>
                    </a:srgbClr>
                  </a:outerShdw>
                </a:effectLst>
                <a:latin typeface="+mj-lt"/>
              </a:rPr>
              <a:t>A PERTINÊNCIA DE SE IDENTIFICAR CONDUTAS CONFLITUOSAS QUE SE OPÕEM AO INTERESSE PÚBLICO</a:t>
            </a:r>
          </a:p>
        </p:txBody>
      </p:sp>
      <p:sp>
        <p:nvSpPr>
          <p:cNvPr id="6" name="CaixaDeTexto 5">
            <a:extLst>
              <a:ext uri="{FF2B5EF4-FFF2-40B4-BE49-F238E27FC236}">
                <a16:creationId xmlns:a16="http://schemas.microsoft.com/office/drawing/2014/main" id="{DF4E3491-8C1C-4DB6-BBDF-A94494C93E1F}"/>
              </a:ext>
            </a:extLst>
          </p:cNvPr>
          <p:cNvSpPr txBox="1"/>
          <p:nvPr/>
        </p:nvSpPr>
        <p:spPr>
          <a:xfrm>
            <a:off x="3397541" y="2459504"/>
            <a:ext cx="7994707" cy="2308324"/>
          </a:xfrm>
          <a:prstGeom prst="rect">
            <a:avLst/>
          </a:prstGeom>
          <a:noFill/>
        </p:spPr>
        <p:txBody>
          <a:bodyPr wrap="square">
            <a:spAutoFit/>
          </a:bodyPr>
          <a:lstStyle/>
          <a:p>
            <a:r>
              <a:rPr lang="pt-BR" sz="2400" dirty="0">
                <a:solidFill>
                  <a:srgbClr val="FF0000"/>
                </a:solidFill>
                <a:effectLst>
                  <a:outerShdw blurRad="38100" dist="38100" dir="2700000" algn="tl">
                    <a:srgbClr val="000000">
                      <a:alpha val="43137"/>
                    </a:srgbClr>
                  </a:outerShdw>
                </a:effectLst>
                <a:highlight>
                  <a:srgbClr val="FFFF00"/>
                </a:highlight>
              </a:rPr>
              <a:t>É preciso conferir especial atenção ao indivíduo, promovendo:</a:t>
            </a:r>
          </a:p>
          <a:p>
            <a:pPr marL="342900" indent="-342900">
              <a:buFont typeface="Arial" panose="020B0604020202020204" pitchFamily="34" charset="0"/>
              <a:buChar char="•"/>
            </a:pPr>
            <a:r>
              <a:rPr lang="pt-BR" sz="2000" dirty="0"/>
              <a:t>A definição clara de seu papel na organização.</a:t>
            </a:r>
          </a:p>
          <a:p>
            <a:pPr marL="342900" indent="-342900">
              <a:buFont typeface="Arial" panose="020B0604020202020204" pitchFamily="34" charset="0"/>
              <a:buChar char="•"/>
            </a:pPr>
            <a:r>
              <a:rPr lang="pt-BR" sz="2000" dirty="0"/>
              <a:t>O estabelecimento de limites para sua atuação.</a:t>
            </a:r>
          </a:p>
          <a:p>
            <a:pPr marL="342900" indent="-342900">
              <a:buFont typeface="Arial" panose="020B0604020202020204" pitchFamily="34" charset="0"/>
              <a:buChar char="•"/>
            </a:pPr>
            <a:r>
              <a:rPr lang="pt-BR" sz="2000" dirty="0"/>
              <a:t>A atribuição de responsabilidades pelo bom desempenho de suas funções e pelo atingimento das metas institucionais.</a:t>
            </a:r>
          </a:p>
          <a:p>
            <a:pPr marL="342900" indent="-342900">
              <a:buFont typeface="Arial" panose="020B0604020202020204" pitchFamily="34" charset="0"/>
              <a:buChar char="•"/>
            </a:pPr>
            <a:r>
              <a:rPr lang="pt-BR" sz="2000" dirty="0"/>
              <a:t>Atenção especial àqueles agentes que ocupam posições sensíveis e suscetíveis a interferências.</a:t>
            </a:r>
          </a:p>
        </p:txBody>
      </p:sp>
      <p:sp>
        <p:nvSpPr>
          <p:cNvPr id="7" name="Espaço Reservado para Conteúdo 2">
            <a:extLst>
              <a:ext uri="{FF2B5EF4-FFF2-40B4-BE49-F238E27FC236}">
                <a16:creationId xmlns:a16="http://schemas.microsoft.com/office/drawing/2014/main" id="{BDF4AE86-0665-4CBD-8FA1-063E824BDCEB}"/>
              </a:ext>
            </a:extLst>
          </p:cNvPr>
          <p:cNvSpPr txBox="1">
            <a:spLocks/>
          </p:cNvSpPr>
          <p:nvPr/>
        </p:nvSpPr>
        <p:spPr>
          <a:xfrm>
            <a:off x="1913922" y="4884585"/>
            <a:ext cx="9110445" cy="13674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00000"/>
              </a:lnSpc>
              <a:spcBef>
                <a:spcPts val="1200"/>
              </a:spcBef>
              <a:buFont typeface="Arial" panose="020B0604020202020204" pitchFamily="34" charset="0"/>
              <a:buNone/>
            </a:pPr>
            <a:endParaRPr lang="pt-BR" sz="2800" dirty="0">
              <a:solidFill>
                <a:srgbClr val="7030A0"/>
              </a:solidFill>
              <a:latin typeface="Brush Script MT" panose="03060802040406070304" pitchFamily="66" charset="0"/>
            </a:endParaRPr>
          </a:p>
        </p:txBody>
      </p:sp>
      <p:sp>
        <p:nvSpPr>
          <p:cNvPr id="10" name="CaixaDeTexto 9">
            <a:extLst>
              <a:ext uri="{FF2B5EF4-FFF2-40B4-BE49-F238E27FC236}">
                <a16:creationId xmlns:a16="http://schemas.microsoft.com/office/drawing/2014/main" id="{A143631D-E574-4FDD-9726-1BCDF0432A0E}"/>
              </a:ext>
            </a:extLst>
          </p:cNvPr>
          <p:cNvSpPr txBox="1"/>
          <p:nvPr/>
        </p:nvSpPr>
        <p:spPr>
          <a:xfrm>
            <a:off x="1275126" y="5019683"/>
            <a:ext cx="10117122" cy="1631216"/>
          </a:xfrm>
          <a:prstGeom prst="rect">
            <a:avLst/>
          </a:prstGeom>
          <a:noFill/>
        </p:spPr>
        <p:txBody>
          <a:bodyPr wrap="square">
            <a:spAutoFit/>
          </a:bodyPr>
          <a:lstStyle/>
          <a:p>
            <a:r>
              <a:rPr lang="pt-BR" sz="2000" dirty="0">
                <a:solidFill>
                  <a:srgbClr val="FF0000"/>
                </a:solidFill>
                <a:effectLst>
                  <a:outerShdw blurRad="38100" dist="38100" dir="2700000" algn="tl">
                    <a:srgbClr val="000000">
                      <a:alpha val="43137"/>
                    </a:srgbClr>
                  </a:outerShdw>
                </a:effectLst>
              </a:rPr>
              <a:t>O agente público é a pessoa mais apropriada para identificar as possíveis situações que o colocam em conflito de interesses</a:t>
            </a:r>
            <a:r>
              <a:rPr lang="pt-BR" sz="2000" dirty="0">
                <a:solidFill>
                  <a:schemeClr val="accent6">
                    <a:lumMod val="75000"/>
                  </a:schemeClr>
                </a:solidFill>
                <a:effectLst>
                  <a:outerShdw blurRad="38100" dist="38100" dir="2700000" algn="tl">
                    <a:srgbClr val="000000">
                      <a:alpha val="43137"/>
                    </a:srgbClr>
                  </a:outerShdw>
                </a:effectLst>
              </a:rPr>
              <a:t>.</a:t>
            </a:r>
          </a:p>
          <a:p>
            <a:r>
              <a:rPr lang="pt-BR" sz="2000" dirty="0">
                <a:solidFill>
                  <a:schemeClr val="accent6">
                    <a:lumMod val="75000"/>
                  </a:schemeClr>
                </a:solidFill>
                <a:effectLst>
                  <a:outerShdw blurRad="38100" dist="38100" dir="2700000" algn="tl">
                    <a:srgbClr val="000000">
                      <a:alpha val="43137"/>
                    </a:srgbClr>
                  </a:outerShdw>
                </a:effectLst>
              </a:rPr>
              <a:t>Deve ser reconhecida sua responsabilidade de prevenir, identificar e evitar os possíveis conflitos de interesse, bem como de comunicar às instâncias competentes fatos que coloquem em risco sua integridade e da organização.</a:t>
            </a:r>
          </a:p>
        </p:txBody>
      </p:sp>
    </p:spTree>
    <p:extLst>
      <p:ext uri="{BB962C8B-B14F-4D97-AF65-F5344CB8AC3E}">
        <p14:creationId xmlns:p14="http://schemas.microsoft.com/office/powerpoint/2010/main" val="423469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636683EA-AB1F-4BF4-AB44-1068613D847F}"/>
              </a:ext>
            </a:extLst>
          </p:cNvPr>
          <p:cNvSpPr txBox="1"/>
          <p:nvPr/>
        </p:nvSpPr>
        <p:spPr>
          <a:xfrm>
            <a:off x="1328382" y="659398"/>
            <a:ext cx="9535235" cy="523220"/>
          </a:xfrm>
          <a:prstGeom prst="rect">
            <a:avLst/>
          </a:prstGeom>
          <a:noFill/>
        </p:spPr>
        <p:txBody>
          <a:bodyPr wrap="square">
            <a:spAutoFit/>
          </a:bodyPr>
          <a:lstStyle/>
          <a:p>
            <a:r>
              <a:rPr lang="pt-BR" sz="2800" dirty="0">
                <a:solidFill>
                  <a:schemeClr val="tx1">
                    <a:lumMod val="65000"/>
                    <a:lumOff val="35000"/>
                  </a:schemeClr>
                </a:solidFill>
                <a:effectLst>
                  <a:outerShdw blurRad="38100" dist="38100" dir="2700000" algn="tl">
                    <a:srgbClr val="000000">
                      <a:alpha val="43137"/>
                    </a:srgbClr>
                  </a:outerShdw>
                </a:effectLst>
              </a:rPr>
              <a:t>O GERENCIAMENTO DOS CASOS DE CONFLITO DE INTERESSES</a:t>
            </a:r>
          </a:p>
        </p:txBody>
      </p:sp>
      <p:grpSp>
        <p:nvGrpSpPr>
          <p:cNvPr id="3" name="Agrupar 2">
            <a:extLst>
              <a:ext uri="{FF2B5EF4-FFF2-40B4-BE49-F238E27FC236}">
                <a16:creationId xmlns:a16="http://schemas.microsoft.com/office/drawing/2014/main" id="{0839B526-ECED-4389-BF19-304DD732AC2F}"/>
              </a:ext>
            </a:extLst>
          </p:cNvPr>
          <p:cNvGrpSpPr/>
          <p:nvPr/>
        </p:nvGrpSpPr>
        <p:grpSpPr>
          <a:xfrm>
            <a:off x="250253" y="1418035"/>
            <a:ext cx="12151647" cy="5151709"/>
            <a:chOff x="250253" y="1418035"/>
            <a:chExt cx="12151647" cy="5151709"/>
          </a:xfrm>
        </p:grpSpPr>
        <p:pic>
          <p:nvPicPr>
            <p:cNvPr id="11" name="Picture 4">
              <a:extLst>
                <a:ext uri="{FF2B5EF4-FFF2-40B4-BE49-F238E27FC236}">
                  <a16:creationId xmlns:a16="http://schemas.microsoft.com/office/drawing/2014/main" id="{3865D88F-81EF-45BB-9E1E-82BACC9F74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253" y="4027256"/>
              <a:ext cx="4523602" cy="254248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Seta indicativa 2">
              <a:extLst>
                <a:ext uri="{FF2B5EF4-FFF2-40B4-BE49-F238E27FC236}">
                  <a16:creationId xmlns:a16="http://schemas.microsoft.com/office/drawing/2014/main" id="{A9081F42-A057-4523-92E1-3B411C599D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302232">
              <a:off x="4022152" y="3634423"/>
              <a:ext cx="967382" cy="71315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Seta indicativa 2">
              <a:extLst>
                <a:ext uri="{FF2B5EF4-FFF2-40B4-BE49-F238E27FC236}">
                  <a16:creationId xmlns:a16="http://schemas.microsoft.com/office/drawing/2014/main" id="{A56C7EA3-BA89-4BDE-8CD5-562ED22192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302232">
              <a:off x="8102069" y="5251635"/>
              <a:ext cx="967382" cy="71315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Seta indicativa 2">
              <a:extLst>
                <a:ext uri="{FF2B5EF4-FFF2-40B4-BE49-F238E27FC236}">
                  <a16:creationId xmlns:a16="http://schemas.microsoft.com/office/drawing/2014/main" id="{20C1A2EB-CB79-43B7-9FDB-48F3013EC2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302232">
              <a:off x="6336215" y="4422237"/>
              <a:ext cx="967382" cy="71315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Seta indicativa 2">
              <a:extLst>
                <a:ext uri="{FF2B5EF4-FFF2-40B4-BE49-F238E27FC236}">
                  <a16:creationId xmlns:a16="http://schemas.microsoft.com/office/drawing/2014/main" id="{D714CC26-231E-4C67-9FD5-70731A2F33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302232">
              <a:off x="1005423" y="2112599"/>
              <a:ext cx="967382" cy="71315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Seta indicativa 2">
              <a:extLst>
                <a:ext uri="{FF2B5EF4-FFF2-40B4-BE49-F238E27FC236}">
                  <a16:creationId xmlns:a16="http://schemas.microsoft.com/office/drawing/2014/main" id="{C32293E2-D2F4-4BF5-9AD0-67B77F74A8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302232">
              <a:off x="2657289" y="2761501"/>
              <a:ext cx="967382" cy="713155"/>
            </a:xfrm>
            <a:prstGeom prst="rect">
              <a:avLst/>
            </a:prstGeom>
            <a:noFill/>
            <a:extLst>
              <a:ext uri="{909E8E84-426E-40DD-AFC4-6F175D3DCCD1}">
                <a14:hiddenFill xmlns:a14="http://schemas.microsoft.com/office/drawing/2010/main">
                  <a:solidFill>
                    <a:srgbClr val="FFFFFF"/>
                  </a:solidFill>
                </a14:hiddenFill>
              </a:ext>
            </a:extLst>
          </p:spPr>
        </p:pic>
        <p:sp>
          <p:nvSpPr>
            <p:cNvPr id="2" name="CaixaDeTexto 1">
              <a:extLst>
                <a:ext uri="{FF2B5EF4-FFF2-40B4-BE49-F238E27FC236}">
                  <a16:creationId xmlns:a16="http://schemas.microsoft.com/office/drawing/2014/main" id="{FDE2376A-5925-4EA2-8A95-273EABE050D4}"/>
                </a:ext>
              </a:extLst>
            </p:cNvPr>
            <p:cNvSpPr txBox="1"/>
            <p:nvPr/>
          </p:nvSpPr>
          <p:spPr>
            <a:xfrm>
              <a:off x="349974" y="1418035"/>
              <a:ext cx="2832144" cy="707886"/>
            </a:xfrm>
            <a:prstGeom prst="rect">
              <a:avLst/>
            </a:prstGeom>
            <a:noFill/>
          </p:spPr>
          <p:txBody>
            <a:bodyPr wrap="square" rtlCol="0">
              <a:spAutoFit/>
            </a:bodyPr>
            <a:lstStyle/>
            <a:p>
              <a:r>
                <a:rPr lang="pt-BR" sz="2000" dirty="0">
                  <a:solidFill>
                    <a:srgbClr val="7030A0"/>
                  </a:solidFill>
                </a:rPr>
                <a:t>Sucesso de uma política de integridade</a:t>
              </a:r>
            </a:p>
          </p:txBody>
        </p:sp>
        <p:sp>
          <p:nvSpPr>
            <p:cNvPr id="8" name="CaixaDeTexto 7">
              <a:extLst>
                <a:ext uri="{FF2B5EF4-FFF2-40B4-BE49-F238E27FC236}">
                  <a16:creationId xmlns:a16="http://schemas.microsoft.com/office/drawing/2014/main" id="{A91FEB86-E74C-4CF1-AD52-2E81F6C06E7F}"/>
                </a:ext>
              </a:extLst>
            </p:cNvPr>
            <p:cNvSpPr txBox="1"/>
            <p:nvPr/>
          </p:nvSpPr>
          <p:spPr>
            <a:xfrm>
              <a:off x="1766046" y="2122120"/>
              <a:ext cx="4329954" cy="707886"/>
            </a:xfrm>
            <a:prstGeom prst="rect">
              <a:avLst/>
            </a:prstGeom>
            <a:noFill/>
          </p:spPr>
          <p:txBody>
            <a:bodyPr wrap="square" rtlCol="0">
              <a:spAutoFit/>
            </a:bodyPr>
            <a:lstStyle/>
            <a:p>
              <a:r>
                <a:rPr lang="pt-BR" sz="2000" dirty="0">
                  <a:solidFill>
                    <a:srgbClr val="7030A0"/>
                  </a:solidFill>
                </a:rPr>
                <a:t>Capacidade de integração e cooperação entre as instância de integridade</a:t>
              </a:r>
            </a:p>
          </p:txBody>
        </p:sp>
        <p:sp>
          <p:nvSpPr>
            <p:cNvPr id="9" name="CaixaDeTexto 8">
              <a:extLst>
                <a:ext uri="{FF2B5EF4-FFF2-40B4-BE49-F238E27FC236}">
                  <a16:creationId xmlns:a16="http://schemas.microsoft.com/office/drawing/2014/main" id="{CFD5A020-10C1-472D-88B5-63FBC558FA03}"/>
                </a:ext>
              </a:extLst>
            </p:cNvPr>
            <p:cNvSpPr txBox="1"/>
            <p:nvPr/>
          </p:nvSpPr>
          <p:spPr>
            <a:xfrm>
              <a:off x="4804730" y="3750931"/>
              <a:ext cx="4074918" cy="707886"/>
            </a:xfrm>
            <a:prstGeom prst="rect">
              <a:avLst/>
            </a:prstGeom>
            <a:noFill/>
          </p:spPr>
          <p:txBody>
            <a:bodyPr wrap="square" rtlCol="0">
              <a:spAutoFit/>
            </a:bodyPr>
            <a:lstStyle/>
            <a:p>
              <a:r>
                <a:rPr lang="pt-BR" sz="2000" dirty="0">
                  <a:solidFill>
                    <a:srgbClr val="7030A0"/>
                  </a:solidFill>
                </a:rPr>
                <a:t>Trocas de experiências e informações e divulgação dos resultados</a:t>
              </a:r>
            </a:p>
          </p:txBody>
        </p:sp>
        <p:sp>
          <p:nvSpPr>
            <p:cNvPr id="13" name="CaixaDeTexto 12">
              <a:extLst>
                <a:ext uri="{FF2B5EF4-FFF2-40B4-BE49-F238E27FC236}">
                  <a16:creationId xmlns:a16="http://schemas.microsoft.com/office/drawing/2014/main" id="{74920D7F-4839-45BC-826C-25085E40774E}"/>
                </a:ext>
              </a:extLst>
            </p:cNvPr>
            <p:cNvSpPr txBox="1"/>
            <p:nvPr/>
          </p:nvSpPr>
          <p:spPr>
            <a:xfrm>
              <a:off x="7164604" y="4562432"/>
              <a:ext cx="3867761" cy="707886"/>
            </a:xfrm>
            <a:prstGeom prst="rect">
              <a:avLst/>
            </a:prstGeom>
            <a:noFill/>
          </p:spPr>
          <p:txBody>
            <a:bodyPr wrap="square" rtlCol="0">
              <a:spAutoFit/>
            </a:bodyPr>
            <a:lstStyle/>
            <a:p>
              <a:r>
                <a:rPr lang="pt-BR" sz="2000" dirty="0">
                  <a:solidFill>
                    <a:srgbClr val="7030A0"/>
                  </a:solidFill>
                </a:rPr>
                <a:t>Providências concretas para que os casos indesejados não se repitam</a:t>
              </a:r>
            </a:p>
          </p:txBody>
        </p:sp>
        <p:sp>
          <p:nvSpPr>
            <p:cNvPr id="14" name="CaixaDeTexto 13">
              <a:extLst>
                <a:ext uri="{FF2B5EF4-FFF2-40B4-BE49-F238E27FC236}">
                  <a16:creationId xmlns:a16="http://schemas.microsoft.com/office/drawing/2014/main" id="{E58C69DA-EBD9-4847-B362-421B5B655CBC}"/>
                </a:ext>
              </a:extLst>
            </p:cNvPr>
            <p:cNvSpPr txBox="1"/>
            <p:nvPr/>
          </p:nvSpPr>
          <p:spPr>
            <a:xfrm>
              <a:off x="8893096" y="5486249"/>
              <a:ext cx="3508804" cy="707886"/>
            </a:xfrm>
            <a:prstGeom prst="rect">
              <a:avLst/>
            </a:prstGeom>
            <a:noFill/>
          </p:spPr>
          <p:txBody>
            <a:bodyPr wrap="square" rtlCol="0">
              <a:spAutoFit/>
            </a:bodyPr>
            <a:lstStyle/>
            <a:p>
              <a:r>
                <a:rPr lang="pt-BR" sz="2000" dirty="0">
                  <a:solidFill>
                    <a:srgbClr val="7030A0"/>
                  </a:solidFill>
                </a:rPr>
                <a:t>Reforço na postura esperada dos agentes públicos</a:t>
              </a:r>
            </a:p>
          </p:txBody>
        </p:sp>
        <p:sp>
          <p:nvSpPr>
            <p:cNvPr id="16" name="CaixaDeTexto 15">
              <a:extLst>
                <a:ext uri="{FF2B5EF4-FFF2-40B4-BE49-F238E27FC236}">
                  <a16:creationId xmlns:a16="http://schemas.microsoft.com/office/drawing/2014/main" id="{B7D19BB6-58DB-4B08-AD26-39BAE9C6DD1A}"/>
                </a:ext>
              </a:extLst>
            </p:cNvPr>
            <p:cNvSpPr txBox="1"/>
            <p:nvPr/>
          </p:nvSpPr>
          <p:spPr>
            <a:xfrm>
              <a:off x="6625429" y="1432316"/>
              <a:ext cx="4648201" cy="1996684"/>
            </a:xfrm>
            <a:prstGeom prst="rect">
              <a:avLst/>
            </a:prstGeom>
            <a:noFill/>
          </p:spPr>
          <p:txBody>
            <a:bodyPr wrap="square">
              <a:spAutoFit/>
            </a:bodyPr>
            <a:lstStyle/>
            <a:p>
              <a:pPr algn="just"/>
              <a:r>
                <a:rPr lang="pt-BR" sz="2400" dirty="0">
                  <a:solidFill>
                    <a:srgbClr val="C00000"/>
                  </a:solidFill>
                  <a:effectLst>
                    <a:outerShdw blurRad="38100" dist="38100" dir="2700000" algn="tl">
                      <a:srgbClr val="000000">
                        <a:alpha val="43137"/>
                      </a:srgbClr>
                    </a:outerShdw>
                  </a:effectLst>
                  <a:latin typeface="Freestyle Script" panose="030804020302050B0404" pitchFamily="66" charset="0"/>
                </a:rPr>
                <a:t>A seriedade da política de integridade, o comprometimento da alta administração e a atribuição de responsabilidades aos agentes públicos é autêntico estímulo para relatos sobre os casos de conflitos e a apresentação de declarações mais abrangentes e detalhadas.</a:t>
              </a:r>
            </a:p>
          </p:txBody>
        </p:sp>
        <p:sp>
          <p:nvSpPr>
            <p:cNvPr id="17" name="CaixaDeTexto 16">
              <a:extLst>
                <a:ext uri="{FF2B5EF4-FFF2-40B4-BE49-F238E27FC236}">
                  <a16:creationId xmlns:a16="http://schemas.microsoft.com/office/drawing/2014/main" id="{5A162F28-DD92-4C88-B1C3-BD855A39F48F}"/>
                </a:ext>
              </a:extLst>
            </p:cNvPr>
            <p:cNvSpPr txBox="1"/>
            <p:nvPr/>
          </p:nvSpPr>
          <p:spPr>
            <a:xfrm>
              <a:off x="3518749" y="3017365"/>
              <a:ext cx="3098862" cy="707886"/>
            </a:xfrm>
            <a:prstGeom prst="rect">
              <a:avLst/>
            </a:prstGeom>
            <a:noFill/>
          </p:spPr>
          <p:txBody>
            <a:bodyPr wrap="square" rtlCol="0">
              <a:spAutoFit/>
            </a:bodyPr>
            <a:lstStyle/>
            <a:p>
              <a:r>
                <a:rPr lang="pt-BR" sz="2000" dirty="0">
                  <a:solidFill>
                    <a:srgbClr val="7030A0"/>
                  </a:solidFill>
                </a:rPr>
                <a:t>Canais de denúncias adequados</a:t>
              </a:r>
            </a:p>
          </p:txBody>
        </p:sp>
      </p:grpSp>
    </p:spTree>
    <p:extLst>
      <p:ext uri="{BB962C8B-B14F-4D97-AF65-F5344CB8AC3E}">
        <p14:creationId xmlns:p14="http://schemas.microsoft.com/office/powerpoint/2010/main" val="107995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FCE6E2-384A-9649-9B38-A2D119BC0238}"/>
              </a:ext>
            </a:extLst>
          </p:cNvPr>
          <p:cNvSpPr>
            <a:spLocks noGrp="1"/>
          </p:cNvSpPr>
          <p:nvPr>
            <p:ph type="title"/>
          </p:nvPr>
        </p:nvSpPr>
        <p:spPr>
          <a:xfrm>
            <a:off x="875787" y="402220"/>
            <a:ext cx="4758659" cy="992037"/>
          </a:xfrm>
        </p:spPr>
        <p:txBody>
          <a:bodyPr>
            <a:noAutofit/>
          </a:bodyPr>
          <a:lstStyle/>
          <a:p>
            <a:r>
              <a:rPr lang="pt-BR" sz="2800" dirty="0">
                <a:solidFill>
                  <a:schemeClr val="accent1">
                    <a:lumMod val="75000"/>
                  </a:schemeClr>
                </a:solidFill>
                <a:effectLst>
                  <a:outerShdw blurRad="38100" dist="38100" dir="2700000" algn="tl">
                    <a:srgbClr val="000000">
                      <a:alpha val="43137"/>
                    </a:srgbClr>
                  </a:outerShdw>
                </a:effectLst>
                <a:latin typeface="+mn-lt"/>
              </a:rPr>
              <a:t>Projeto de Lei nº 7.528, de 2006, encaminhado ao Congresso Nacional</a:t>
            </a:r>
          </a:p>
        </p:txBody>
      </p:sp>
      <p:sp>
        <p:nvSpPr>
          <p:cNvPr id="6" name="CaixaDeTexto 5">
            <a:extLst>
              <a:ext uri="{FF2B5EF4-FFF2-40B4-BE49-F238E27FC236}">
                <a16:creationId xmlns:a16="http://schemas.microsoft.com/office/drawing/2014/main" id="{C461A454-AD10-41AB-A89F-D440D841F91B}"/>
              </a:ext>
            </a:extLst>
          </p:cNvPr>
          <p:cNvSpPr txBox="1"/>
          <p:nvPr/>
        </p:nvSpPr>
        <p:spPr>
          <a:xfrm>
            <a:off x="830513" y="1686644"/>
            <a:ext cx="4308440" cy="3108543"/>
          </a:xfrm>
          <a:prstGeom prst="rect">
            <a:avLst/>
          </a:prstGeom>
          <a:noFill/>
        </p:spPr>
        <p:txBody>
          <a:bodyPr wrap="square">
            <a:spAutoFit/>
          </a:bodyPr>
          <a:lstStyle/>
          <a:p>
            <a:pPr algn="just"/>
            <a:r>
              <a:rPr lang="pt-BR" sz="2800" dirty="0">
                <a:solidFill>
                  <a:schemeClr val="accent2">
                    <a:lumMod val="75000"/>
                  </a:schemeClr>
                </a:solidFill>
                <a:latin typeface="Freestyle Script" panose="030804020302050B0404" pitchFamily="66" charset="0"/>
              </a:rPr>
              <a:t>Estabelecimento de mecanismos legais que favoreça o incremento dos padrões de integridade dos agentes públicos no desempenho de suas funções, que permita uma maior eficiência da prestação dos serviços públicos e que contribua para a prevenção da corrupção pública no Estado brasileiro.</a:t>
            </a:r>
          </a:p>
        </p:txBody>
      </p:sp>
      <p:sp>
        <p:nvSpPr>
          <p:cNvPr id="3" name="CaixaDeTexto 2">
            <a:extLst>
              <a:ext uri="{FF2B5EF4-FFF2-40B4-BE49-F238E27FC236}">
                <a16:creationId xmlns:a16="http://schemas.microsoft.com/office/drawing/2014/main" id="{5CA2410D-3FD9-4B5B-A03C-FE7DF2A14817}"/>
              </a:ext>
            </a:extLst>
          </p:cNvPr>
          <p:cNvSpPr txBox="1"/>
          <p:nvPr/>
        </p:nvSpPr>
        <p:spPr>
          <a:xfrm>
            <a:off x="7289074" y="323057"/>
            <a:ext cx="2564674" cy="646331"/>
          </a:xfrm>
          <a:prstGeom prst="rect">
            <a:avLst/>
          </a:prstGeom>
          <a:noFill/>
        </p:spPr>
        <p:txBody>
          <a:bodyPr wrap="square" rtlCol="0">
            <a:spAutoFit/>
          </a:bodyPr>
          <a:lstStyle/>
          <a:p>
            <a:r>
              <a:rPr lang="pt-BR" sz="3600" dirty="0">
                <a:effectLst>
                  <a:outerShdw blurRad="38100" dist="38100" dir="2700000" algn="tl">
                    <a:srgbClr val="000000">
                      <a:alpha val="43137"/>
                    </a:srgbClr>
                  </a:outerShdw>
                </a:effectLst>
                <a:latin typeface="Freestyle Script" panose="030804020302050B0404" pitchFamily="66" charset="0"/>
              </a:rPr>
              <a:t>Disciplina e Punição</a:t>
            </a:r>
          </a:p>
        </p:txBody>
      </p:sp>
      <p:pic>
        <p:nvPicPr>
          <p:cNvPr id="5" name="Picture 2">
            <a:extLst>
              <a:ext uri="{FF2B5EF4-FFF2-40B4-BE49-F238E27FC236}">
                <a16:creationId xmlns:a16="http://schemas.microsoft.com/office/drawing/2014/main" id="{F703267B-2092-4B93-8F3E-987FD22392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7554450" y="1149333"/>
            <a:ext cx="908448" cy="489849"/>
          </a:xfrm>
          <a:prstGeom prst="rect">
            <a:avLst/>
          </a:prstGeom>
          <a:noFill/>
          <a:extLst>
            <a:ext uri="{909E8E84-426E-40DD-AFC4-6F175D3DCCD1}">
              <a14:hiddenFill xmlns:a14="http://schemas.microsoft.com/office/drawing/2010/main">
                <a:solidFill>
                  <a:srgbClr val="FFFFFF"/>
                </a:solidFill>
              </a14:hiddenFill>
            </a:ext>
          </a:extLst>
        </p:spPr>
      </p:pic>
      <p:sp>
        <p:nvSpPr>
          <p:cNvPr id="7" name="CaixaDeTexto 6">
            <a:extLst>
              <a:ext uri="{FF2B5EF4-FFF2-40B4-BE49-F238E27FC236}">
                <a16:creationId xmlns:a16="http://schemas.microsoft.com/office/drawing/2014/main" id="{150E4A39-6292-4977-9E93-8047DEE3F4F5}"/>
              </a:ext>
            </a:extLst>
          </p:cNvPr>
          <p:cNvSpPr txBox="1"/>
          <p:nvPr/>
        </p:nvSpPr>
        <p:spPr>
          <a:xfrm>
            <a:off x="7145383" y="1879946"/>
            <a:ext cx="3187336" cy="646331"/>
          </a:xfrm>
          <a:prstGeom prst="rect">
            <a:avLst/>
          </a:prstGeom>
          <a:noFill/>
        </p:spPr>
        <p:txBody>
          <a:bodyPr wrap="square" rtlCol="0">
            <a:spAutoFit/>
          </a:bodyPr>
          <a:lstStyle/>
          <a:p>
            <a:r>
              <a:rPr lang="pt-BR" sz="3600" dirty="0">
                <a:effectLst>
                  <a:outerShdw blurRad="38100" dist="38100" dir="2700000" algn="tl">
                    <a:srgbClr val="000000">
                      <a:alpha val="43137"/>
                    </a:srgbClr>
                  </a:outerShdw>
                </a:effectLst>
                <a:latin typeface="Freestyle Script" panose="030804020302050B0404" pitchFamily="66" charset="0"/>
              </a:rPr>
              <a:t>Prevenção e Orientação</a:t>
            </a:r>
          </a:p>
        </p:txBody>
      </p:sp>
      <p:pic>
        <p:nvPicPr>
          <p:cNvPr id="8" name="Picture 4">
            <a:extLst>
              <a:ext uri="{FF2B5EF4-FFF2-40B4-BE49-F238E27FC236}">
                <a16:creationId xmlns:a16="http://schemas.microsoft.com/office/drawing/2014/main" id="{15DEFF4B-5375-4921-B4DA-D373112616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9496537">
            <a:off x="8893582" y="1027646"/>
            <a:ext cx="575989" cy="71998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435B0B37-1535-4887-B0C3-CDB28513E5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9981" y="4981303"/>
            <a:ext cx="817116" cy="1267769"/>
          </a:xfrm>
          <a:prstGeom prst="rect">
            <a:avLst/>
          </a:prstGeom>
          <a:noFill/>
          <a:extLst>
            <a:ext uri="{909E8E84-426E-40DD-AFC4-6F175D3DCCD1}">
              <a14:hiddenFill xmlns:a14="http://schemas.microsoft.com/office/drawing/2010/main">
                <a:solidFill>
                  <a:srgbClr val="FFFFFF"/>
                </a:solidFill>
              </a14:hiddenFill>
            </a:ext>
          </a:extLst>
        </p:spPr>
      </p:pic>
      <p:sp>
        <p:nvSpPr>
          <p:cNvPr id="10" name="CaixaDeTexto 9">
            <a:extLst>
              <a:ext uri="{FF2B5EF4-FFF2-40B4-BE49-F238E27FC236}">
                <a16:creationId xmlns:a16="http://schemas.microsoft.com/office/drawing/2014/main" id="{18884155-517D-46E7-9395-407CE7D0BB5B}"/>
              </a:ext>
            </a:extLst>
          </p:cNvPr>
          <p:cNvSpPr txBox="1"/>
          <p:nvPr/>
        </p:nvSpPr>
        <p:spPr>
          <a:xfrm>
            <a:off x="5634446" y="2898829"/>
            <a:ext cx="5664350" cy="3477875"/>
          </a:xfrm>
          <a:prstGeom prst="rect">
            <a:avLst/>
          </a:prstGeom>
          <a:noFill/>
        </p:spPr>
        <p:txBody>
          <a:bodyPr wrap="square">
            <a:spAutoFit/>
          </a:bodyPr>
          <a:lstStyle/>
          <a:p>
            <a:pPr algn="ctr"/>
            <a:r>
              <a:rPr lang="pt-BR" sz="2800" b="1" dirty="0">
                <a:solidFill>
                  <a:srgbClr val="C00000"/>
                </a:solidFill>
                <a:effectLst>
                  <a:outerShdw blurRad="38100" dist="38100" dir="2700000" algn="tl">
                    <a:srgbClr val="000000">
                      <a:alpha val="43137"/>
                    </a:srgbClr>
                  </a:outerShdw>
                </a:effectLst>
              </a:rPr>
              <a:t>Motivos</a:t>
            </a:r>
          </a:p>
          <a:p>
            <a:pPr algn="ctr"/>
            <a:endParaRPr lang="pt-BR" sz="800" b="1" dirty="0">
              <a:solidFill>
                <a:srgbClr val="002060"/>
              </a:solidFill>
              <a:effectLst>
                <a:outerShdw blurRad="38100" dist="38100" dir="2700000" algn="tl">
                  <a:srgbClr val="000000">
                    <a:alpha val="43137"/>
                  </a:srgbClr>
                </a:outerShdw>
              </a:effectLst>
            </a:endParaRPr>
          </a:p>
          <a:p>
            <a:pPr marL="457200" indent="-457200" algn="just">
              <a:buBlip>
                <a:blip r:embed="rId6">
                  <a:extLst>
                    <a:ext uri="{96DAC541-7B7A-43D3-8B79-37D633B846F1}">
                      <asvg:svgBlip xmlns:asvg="http://schemas.microsoft.com/office/drawing/2016/SVG/main" r:embed="rId7"/>
                    </a:ext>
                  </a:extLst>
                </a:blip>
              </a:buBlip>
            </a:pPr>
            <a:r>
              <a:rPr lang="pt-BR" sz="2000" dirty="0">
                <a:solidFill>
                  <a:srgbClr val="002060"/>
                </a:solidFill>
              </a:rPr>
              <a:t>Alinhamento às boas práticas internacionais.</a:t>
            </a:r>
          </a:p>
          <a:p>
            <a:pPr marL="457200" indent="-457200" algn="just">
              <a:buBlip>
                <a:blip r:embed="rId6">
                  <a:extLst>
                    <a:ext uri="{96DAC541-7B7A-43D3-8B79-37D633B846F1}">
                      <asvg:svgBlip xmlns:asvg="http://schemas.microsoft.com/office/drawing/2016/SVG/main" r:embed="rId7"/>
                    </a:ext>
                  </a:extLst>
                </a:blip>
              </a:buBlip>
            </a:pPr>
            <a:r>
              <a:rPr lang="pt-BR" sz="2000" dirty="0">
                <a:solidFill>
                  <a:srgbClr val="002060"/>
                </a:solidFill>
              </a:rPr>
              <a:t>Prevenção de conflitos de interesse e corrupção.</a:t>
            </a:r>
          </a:p>
          <a:p>
            <a:pPr marL="457200" indent="-457200" algn="just">
              <a:buBlip>
                <a:blip r:embed="rId6">
                  <a:extLst>
                    <a:ext uri="{96DAC541-7B7A-43D3-8B79-37D633B846F1}">
                      <asvg:svgBlip xmlns:asvg="http://schemas.microsoft.com/office/drawing/2016/SVG/main" r:embed="rId7"/>
                    </a:ext>
                  </a:extLst>
                </a:blip>
              </a:buBlip>
            </a:pPr>
            <a:r>
              <a:rPr lang="pt-BR" sz="2000" dirty="0">
                <a:solidFill>
                  <a:srgbClr val="002060"/>
                </a:solidFill>
              </a:rPr>
              <a:t>Estabelecimento de </a:t>
            </a:r>
            <a:r>
              <a:rPr lang="pt-BR" sz="2000" u="sng" dirty="0">
                <a:solidFill>
                  <a:srgbClr val="002060"/>
                </a:solidFill>
              </a:rPr>
              <a:t>restrições aos agentes que possuem acesso à informações privilegiadas</a:t>
            </a:r>
            <a:r>
              <a:rPr lang="pt-BR" sz="2000" dirty="0">
                <a:solidFill>
                  <a:srgbClr val="002060"/>
                </a:solidFill>
              </a:rPr>
              <a:t>.</a:t>
            </a:r>
          </a:p>
          <a:p>
            <a:pPr marL="457200" indent="-457200" algn="just">
              <a:buBlip>
                <a:blip r:embed="rId6">
                  <a:extLst>
                    <a:ext uri="{96DAC541-7B7A-43D3-8B79-37D633B846F1}">
                      <asvg:svgBlip xmlns:asvg="http://schemas.microsoft.com/office/drawing/2016/SVG/main" r:embed="rId7"/>
                    </a:ext>
                  </a:extLst>
                </a:blip>
              </a:buBlip>
            </a:pPr>
            <a:r>
              <a:rPr lang="pt-BR" sz="2000" dirty="0">
                <a:solidFill>
                  <a:srgbClr val="002060"/>
                </a:solidFill>
              </a:rPr>
              <a:t>Definição de impedimentos posteriores ao exercício do cargo.</a:t>
            </a:r>
          </a:p>
          <a:p>
            <a:pPr marL="457200" indent="-457200" algn="just">
              <a:buBlip>
                <a:blip r:embed="rId6">
                  <a:extLst>
                    <a:ext uri="{96DAC541-7B7A-43D3-8B79-37D633B846F1}">
                      <asvg:svgBlip xmlns:asvg="http://schemas.microsoft.com/office/drawing/2016/SVG/main" r:embed="rId7"/>
                    </a:ext>
                  </a:extLst>
                </a:blip>
              </a:buBlip>
            </a:pPr>
            <a:r>
              <a:rPr lang="pt-BR" sz="2000" dirty="0">
                <a:solidFill>
                  <a:srgbClr val="002060"/>
                </a:solidFill>
              </a:rPr>
              <a:t>Delimitação de competências de fiscalização, avaliação e prevenção de conflitos de interesse.</a:t>
            </a:r>
          </a:p>
          <a:p>
            <a:pPr marL="457200" indent="-457200" algn="just">
              <a:buFont typeface="Arial" panose="020B0604020202020204" pitchFamily="34" charset="0"/>
              <a:buChar char="•"/>
            </a:pPr>
            <a:endParaRPr lang="pt-BR" sz="2400" dirty="0">
              <a:solidFill>
                <a:srgbClr val="002060"/>
              </a:solidFill>
            </a:endParaRPr>
          </a:p>
        </p:txBody>
      </p:sp>
    </p:spTree>
    <p:extLst>
      <p:ext uri="{BB962C8B-B14F-4D97-AF65-F5344CB8AC3E}">
        <p14:creationId xmlns:p14="http://schemas.microsoft.com/office/powerpoint/2010/main" val="249474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7384E23B-D84C-48CE-8FC3-3B90CAC07E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6385" y="5635648"/>
            <a:ext cx="2959227" cy="122235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Diagrama 4">
            <a:extLst>
              <a:ext uri="{FF2B5EF4-FFF2-40B4-BE49-F238E27FC236}">
                <a16:creationId xmlns:a16="http://schemas.microsoft.com/office/drawing/2014/main" id="{234497AF-F1D3-4785-89CE-C84D695C01E8}"/>
              </a:ext>
            </a:extLst>
          </p:cNvPr>
          <p:cNvGraphicFramePr/>
          <p:nvPr/>
        </p:nvGraphicFramePr>
        <p:xfrm>
          <a:off x="548639" y="607229"/>
          <a:ext cx="11094721"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8670768"/>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48242ab2-1ce3-44fd-8c34-387052ac5afc">
      <Terms xmlns="http://schemas.microsoft.com/office/infopath/2007/PartnerControls"/>
    </lcf76f155ced4ddcb4097134ff3c332f>
    <TaxCatchAll xmlns="ecebb0eb-cb17-4298-a346-fe4345653bf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9AF3501A9993D14F859DDAE08EE1C534" ma:contentTypeVersion="12" ma:contentTypeDescription="Crie um novo documento." ma:contentTypeScope="" ma:versionID="5ceddbf8649e0b72aa1390828c62da90">
  <xsd:schema xmlns:xsd="http://www.w3.org/2001/XMLSchema" xmlns:xs="http://www.w3.org/2001/XMLSchema" xmlns:p="http://schemas.microsoft.com/office/2006/metadata/properties" xmlns:ns2="48242ab2-1ce3-44fd-8c34-387052ac5afc" xmlns:ns3="ecebb0eb-cb17-4298-a346-fe4345653bf5" targetNamespace="http://schemas.microsoft.com/office/2006/metadata/properties" ma:root="true" ma:fieldsID="d431f490d4adc57bd724c85257b048ef" ns2:_="" ns3:_="">
    <xsd:import namespace="48242ab2-1ce3-44fd-8c34-387052ac5afc"/>
    <xsd:import namespace="ecebb0eb-cb17-4298-a346-fe4345653bf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242ab2-1ce3-44fd-8c34-387052ac5a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Marcações de imagem" ma:readOnly="false" ma:fieldId="{5cf76f15-5ced-4ddc-b409-7134ff3c332f}" ma:taxonomyMulti="true" ma:sspId="2dab9438-f903-450b-a158-c86bb4a35dfc"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cebb0eb-cb17-4298-a346-fe4345653bf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16c4f7e-a286-4957-be40-4bcb551e70ac}" ma:internalName="TaxCatchAll" ma:showField="CatchAllData" ma:web="ecebb0eb-cb17-4298-a346-fe4345653bf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7BD06F7-0701-4242-9261-053472CA6CE5}">
  <ds:schemaRefs>
    <ds:schemaRef ds:uri="http://schemas.microsoft.com/sharepoint/v3/contenttype/forms"/>
  </ds:schemaRefs>
</ds:datastoreItem>
</file>

<file path=customXml/itemProps2.xml><?xml version="1.0" encoding="utf-8"?>
<ds:datastoreItem xmlns:ds="http://schemas.openxmlformats.org/officeDocument/2006/customXml" ds:itemID="{B9766695-F226-46F6-92DC-1B119AADC9EF}">
  <ds:schemaRefs>
    <ds:schemaRef ds:uri="f650d564-902b-48fa-b5ca-1cf81117f334"/>
    <ds:schemaRef ds:uri="ffd23df2-fddf-43f8-a6d8-23391f8567a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85C5BCB-FE47-454C-9793-FD433C10B579}"/>
</file>

<file path=docProps/app.xml><?xml version="1.0" encoding="utf-8"?>
<Properties xmlns="http://schemas.openxmlformats.org/officeDocument/2006/extended-properties" xmlns:vt="http://schemas.openxmlformats.org/officeDocument/2006/docPropsVTypes">
  <TotalTime>3357</TotalTime>
  <Words>1996</Words>
  <Application>Microsoft Office PowerPoint</Application>
  <PresentationFormat>Widescreen</PresentationFormat>
  <Paragraphs>145</Paragraphs>
  <Slides>14</Slides>
  <Notes>9</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14</vt:i4>
      </vt:variant>
    </vt:vector>
  </HeadingPairs>
  <TitlesOfParts>
    <vt:vector size="23" baseType="lpstr">
      <vt:lpstr>Arial</vt:lpstr>
      <vt:lpstr>Brush Script MT</vt:lpstr>
      <vt:lpstr>Calibri</vt:lpstr>
      <vt:lpstr>Calibri Light</vt:lpstr>
      <vt:lpstr>Cavolini</vt:lpstr>
      <vt:lpstr>Chiller</vt:lpstr>
      <vt:lpstr>Freestyle Script</vt:lpstr>
      <vt:lpstr>Wingdings</vt:lpstr>
      <vt:lpstr>Tema do Office</vt:lpstr>
      <vt:lpstr>Apresentação do PowerPoint</vt:lpstr>
      <vt:lpstr>Apresentação do PowerPoint</vt:lpstr>
      <vt:lpstr>Apresentação do PowerPoint</vt:lpstr>
      <vt:lpstr>UMA ABORDAGEM CONCEITUAL: SITUAÇÕES CONFLITUOSAS QUE IMPACTAM O FUNCIONAMENTO DO SERVIÇO PÚBLICO</vt:lpstr>
      <vt:lpstr>Apresentação do PowerPoint</vt:lpstr>
      <vt:lpstr>A PERTINÊNCIA DE SE IDENTIFICAR CONDUTAS CONFLITUOSAS QUE SE OPÕEM AO INTERESSE PÚBLICO</vt:lpstr>
      <vt:lpstr>Apresentação do PowerPoint</vt:lpstr>
      <vt:lpstr>Projeto de Lei nº 7.528, de 2006, encaminhado ao Congresso Nacional</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Mauricio Abijaodi Lopes De Vasconcellos</dc:creator>
  <cp:lastModifiedBy>Mauricio Abijaodi Lopes de Vasconcellos</cp:lastModifiedBy>
  <cp:revision>4</cp:revision>
  <dcterms:created xsi:type="dcterms:W3CDTF">2020-11-09T13:54:55Z</dcterms:created>
  <dcterms:modified xsi:type="dcterms:W3CDTF">2025-03-31T15:23:35Z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0x0101009AF3501A9993D14F859DDAE08EE1C534</vt:lpwstr>
  </property>
  <property fmtid="{D5CDD505-2E9C-101B-9397-08002B2CF9AE}" pid="3" name="MediaServiceImageTags">
    <vt:lpwstr/>
  </property>
</Properties>
</file>