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7">
  <p:sldMasterIdLst>
    <p:sldMasterId id="2147483648" r:id="rId1"/>
  </p:sldMasterIdLst>
  <p:notesMasterIdLst>
    <p:notesMasterId r:id="rId23"/>
  </p:notesMasterIdLst>
  <p:handoutMasterIdLst>
    <p:handoutMasterId r:id="rId24"/>
  </p:handoutMasterIdLst>
  <p:sldIdLst>
    <p:sldId id="256" r:id="rId2"/>
    <p:sldId id="424" r:id="rId3"/>
    <p:sldId id="394" r:id="rId4"/>
    <p:sldId id="391" r:id="rId5"/>
    <p:sldId id="431" r:id="rId6"/>
    <p:sldId id="430" r:id="rId7"/>
    <p:sldId id="396" r:id="rId8"/>
    <p:sldId id="398" r:id="rId9"/>
    <p:sldId id="576" r:id="rId10"/>
    <p:sldId id="413" r:id="rId11"/>
    <p:sldId id="414" r:id="rId12"/>
    <p:sldId id="406" r:id="rId13"/>
    <p:sldId id="409" r:id="rId14"/>
    <p:sldId id="416" r:id="rId15"/>
    <p:sldId id="417" r:id="rId16"/>
    <p:sldId id="418" r:id="rId17"/>
    <p:sldId id="419" r:id="rId18"/>
    <p:sldId id="420" r:id="rId19"/>
    <p:sldId id="421" r:id="rId20"/>
    <p:sldId id="422" r:id="rId21"/>
    <p:sldId id="294" r:id="rId22"/>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DEDD"/>
    <a:srgbClr val="0A2653"/>
    <a:srgbClr val="006FA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5AA8970-199F-42EB-9A41-4FE0F92A736E}" v="15" dt="2025-04-02T14:08:08.869"/>
  </p1510:revLst>
</p1510:revInfo>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54" autoAdjust="0"/>
    <p:restoredTop sz="94666" autoAdjust="0"/>
  </p:normalViewPr>
  <p:slideViewPr>
    <p:cSldViewPr snapToGrid="0" snapToObjects="1">
      <p:cViewPr varScale="1">
        <p:scale>
          <a:sx n="93" d="100"/>
          <a:sy n="93" d="100"/>
        </p:scale>
        <p:origin x="2070" y="26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33"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32"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liana Palma" userId="5ce24ea6a9d1e5e1" providerId="LiveId" clId="{25AA8970-199F-42EB-9A41-4FE0F92A736E}"/>
    <pc:docChg chg="undo custSel addSld delSld modSld">
      <pc:chgData name="Juliana Palma" userId="5ce24ea6a9d1e5e1" providerId="LiveId" clId="{25AA8970-199F-42EB-9A41-4FE0F92A736E}" dt="2025-04-02T14:09:38.219" v="1161" actId="47"/>
      <pc:docMkLst>
        <pc:docMk/>
      </pc:docMkLst>
      <pc:sldChg chg="modSp mod">
        <pc:chgData name="Juliana Palma" userId="5ce24ea6a9d1e5e1" providerId="LiveId" clId="{25AA8970-199F-42EB-9A41-4FE0F92A736E}" dt="2025-04-02T13:46:06.739" v="185" actId="20577"/>
        <pc:sldMkLst>
          <pc:docMk/>
          <pc:sldMk cId="3959623634" sldId="256"/>
        </pc:sldMkLst>
        <pc:spChg chg="mod">
          <ac:chgData name="Juliana Palma" userId="5ce24ea6a9d1e5e1" providerId="LiveId" clId="{25AA8970-199F-42EB-9A41-4FE0F92A736E}" dt="2025-04-02T13:45:42.147" v="175" actId="255"/>
          <ac:spMkLst>
            <pc:docMk/>
            <pc:sldMk cId="3959623634" sldId="256"/>
            <ac:spMk id="5" creationId="{DEF3CD8F-62F1-426D-9649-91049A3BBE8B}"/>
          </ac:spMkLst>
        </pc:spChg>
        <pc:spChg chg="mod">
          <ac:chgData name="Juliana Palma" userId="5ce24ea6a9d1e5e1" providerId="LiveId" clId="{25AA8970-199F-42EB-9A41-4FE0F92A736E}" dt="2025-04-02T13:46:06.739" v="185" actId="20577"/>
          <ac:spMkLst>
            <pc:docMk/>
            <pc:sldMk cId="3959623634" sldId="256"/>
            <ac:spMk id="9" creationId="{00000000-0000-0000-0000-000000000000}"/>
          </ac:spMkLst>
        </pc:spChg>
      </pc:sldChg>
      <pc:sldChg chg="del">
        <pc:chgData name="Juliana Palma" userId="5ce24ea6a9d1e5e1" providerId="LiveId" clId="{25AA8970-199F-42EB-9A41-4FE0F92A736E}" dt="2025-04-02T13:46:18.416" v="187" actId="47"/>
        <pc:sldMkLst>
          <pc:docMk/>
          <pc:sldMk cId="1015343052" sldId="321"/>
        </pc:sldMkLst>
      </pc:sldChg>
      <pc:sldChg chg="delSp modSp add del mod">
        <pc:chgData name="Juliana Palma" userId="5ce24ea6a9d1e5e1" providerId="LiveId" clId="{25AA8970-199F-42EB-9A41-4FE0F92A736E}" dt="2025-04-02T14:09:38.219" v="1161" actId="47"/>
        <pc:sldMkLst>
          <pc:docMk/>
          <pc:sldMk cId="3586224704" sldId="334"/>
        </pc:sldMkLst>
        <pc:spChg chg="mod">
          <ac:chgData name="Juliana Palma" userId="5ce24ea6a9d1e5e1" providerId="LiveId" clId="{25AA8970-199F-42EB-9A41-4FE0F92A736E}" dt="2025-04-02T13:48:30.738" v="350" actId="20577"/>
          <ac:spMkLst>
            <pc:docMk/>
            <pc:sldMk cId="3586224704" sldId="334"/>
            <ac:spMk id="2" creationId="{00000000-0000-0000-0000-000000000000}"/>
          </ac:spMkLst>
        </pc:spChg>
        <pc:spChg chg="mod">
          <ac:chgData name="Juliana Palma" userId="5ce24ea6a9d1e5e1" providerId="LiveId" clId="{25AA8970-199F-42EB-9A41-4FE0F92A736E}" dt="2025-04-02T13:48:23.891" v="344"/>
          <ac:spMkLst>
            <pc:docMk/>
            <pc:sldMk cId="3586224704" sldId="334"/>
            <ac:spMk id="4" creationId="{00000000-0000-0000-0000-000000000000}"/>
          </ac:spMkLst>
        </pc:spChg>
        <pc:picChg chg="del">
          <ac:chgData name="Juliana Palma" userId="5ce24ea6a9d1e5e1" providerId="LiveId" clId="{25AA8970-199F-42EB-9A41-4FE0F92A736E}" dt="2025-04-02T13:48:33.097" v="351" actId="478"/>
          <ac:picMkLst>
            <pc:docMk/>
            <pc:sldMk cId="3586224704" sldId="334"/>
            <ac:picMk id="2052" creationId="{00000000-0000-0000-0000-000000000000}"/>
          </ac:picMkLst>
        </pc:picChg>
      </pc:sldChg>
      <pc:sldChg chg="del">
        <pc:chgData name="Juliana Palma" userId="5ce24ea6a9d1e5e1" providerId="LiveId" clId="{25AA8970-199F-42EB-9A41-4FE0F92A736E}" dt="2025-04-02T14:04:14.089" v="865" actId="47"/>
        <pc:sldMkLst>
          <pc:docMk/>
          <pc:sldMk cId="1541922983" sldId="346"/>
        </pc:sldMkLst>
      </pc:sldChg>
      <pc:sldChg chg="del">
        <pc:chgData name="Juliana Palma" userId="5ce24ea6a9d1e5e1" providerId="LiveId" clId="{25AA8970-199F-42EB-9A41-4FE0F92A736E}" dt="2025-04-02T13:46:45.647" v="188" actId="47"/>
        <pc:sldMkLst>
          <pc:docMk/>
          <pc:sldMk cId="2581407892" sldId="347"/>
        </pc:sldMkLst>
      </pc:sldChg>
      <pc:sldChg chg="del">
        <pc:chgData name="Juliana Palma" userId="5ce24ea6a9d1e5e1" providerId="LiveId" clId="{25AA8970-199F-42EB-9A41-4FE0F92A736E}" dt="2025-04-02T13:47:28.472" v="284" actId="47"/>
        <pc:sldMkLst>
          <pc:docMk/>
          <pc:sldMk cId="2555060968" sldId="348"/>
        </pc:sldMkLst>
      </pc:sldChg>
      <pc:sldChg chg="del">
        <pc:chgData name="Juliana Palma" userId="5ce24ea6a9d1e5e1" providerId="LiveId" clId="{25AA8970-199F-42EB-9A41-4FE0F92A736E}" dt="2025-04-02T13:48:00.951" v="340" actId="47"/>
        <pc:sldMkLst>
          <pc:docMk/>
          <pc:sldMk cId="345931061" sldId="349"/>
        </pc:sldMkLst>
      </pc:sldChg>
      <pc:sldChg chg="del">
        <pc:chgData name="Juliana Palma" userId="5ce24ea6a9d1e5e1" providerId="LiveId" clId="{25AA8970-199F-42EB-9A41-4FE0F92A736E}" dt="2025-04-02T13:48:02.383" v="341" actId="47"/>
        <pc:sldMkLst>
          <pc:docMk/>
          <pc:sldMk cId="743049710" sldId="350"/>
        </pc:sldMkLst>
      </pc:sldChg>
      <pc:sldChg chg="del">
        <pc:chgData name="Juliana Palma" userId="5ce24ea6a9d1e5e1" providerId="LiveId" clId="{25AA8970-199F-42EB-9A41-4FE0F92A736E}" dt="2025-04-02T14:09:38.219" v="1161" actId="47"/>
        <pc:sldMkLst>
          <pc:docMk/>
          <pc:sldMk cId="1028617552" sldId="351"/>
        </pc:sldMkLst>
      </pc:sldChg>
      <pc:sldChg chg="del">
        <pc:chgData name="Juliana Palma" userId="5ce24ea6a9d1e5e1" providerId="LiveId" clId="{25AA8970-199F-42EB-9A41-4FE0F92A736E}" dt="2025-04-02T14:09:38.219" v="1161" actId="47"/>
        <pc:sldMkLst>
          <pc:docMk/>
          <pc:sldMk cId="1438847618" sldId="353"/>
        </pc:sldMkLst>
      </pc:sldChg>
      <pc:sldChg chg="del">
        <pc:chgData name="Juliana Palma" userId="5ce24ea6a9d1e5e1" providerId="LiveId" clId="{25AA8970-199F-42EB-9A41-4FE0F92A736E}" dt="2025-04-02T14:09:38.219" v="1161" actId="47"/>
        <pc:sldMkLst>
          <pc:docMk/>
          <pc:sldMk cId="2357500847" sldId="354"/>
        </pc:sldMkLst>
      </pc:sldChg>
      <pc:sldChg chg="del">
        <pc:chgData name="Juliana Palma" userId="5ce24ea6a9d1e5e1" providerId="LiveId" clId="{25AA8970-199F-42EB-9A41-4FE0F92A736E}" dt="2025-04-02T13:46:13.870" v="186" actId="47"/>
        <pc:sldMkLst>
          <pc:docMk/>
          <pc:sldMk cId="1162208880" sldId="385"/>
        </pc:sldMkLst>
      </pc:sldChg>
      <pc:sldChg chg="del">
        <pc:chgData name="Juliana Palma" userId="5ce24ea6a9d1e5e1" providerId="LiveId" clId="{25AA8970-199F-42EB-9A41-4FE0F92A736E}" dt="2025-04-02T14:09:38.219" v="1161" actId="47"/>
        <pc:sldMkLst>
          <pc:docMk/>
          <pc:sldMk cId="1786284857" sldId="388"/>
        </pc:sldMkLst>
      </pc:sldChg>
      <pc:sldChg chg="modSp mod">
        <pc:chgData name="Juliana Palma" userId="5ce24ea6a9d1e5e1" providerId="LiveId" clId="{25AA8970-199F-42EB-9A41-4FE0F92A736E}" dt="2025-04-02T13:57:16.800" v="536" actId="20577"/>
        <pc:sldMkLst>
          <pc:docMk/>
          <pc:sldMk cId="3413128821" sldId="391"/>
        </pc:sldMkLst>
        <pc:spChg chg="mod">
          <ac:chgData name="Juliana Palma" userId="5ce24ea6a9d1e5e1" providerId="LiveId" clId="{25AA8970-199F-42EB-9A41-4FE0F92A736E}" dt="2025-04-02T13:57:16.800" v="536" actId="20577"/>
          <ac:spMkLst>
            <pc:docMk/>
            <pc:sldMk cId="3413128821" sldId="391"/>
            <ac:spMk id="3" creationId="{2F62BDE3-1576-4E09-AF31-B38C84F6BF2D}"/>
          </ac:spMkLst>
        </pc:spChg>
      </pc:sldChg>
      <pc:sldChg chg="add del">
        <pc:chgData name="Juliana Palma" userId="5ce24ea6a9d1e5e1" providerId="LiveId" clId="{25AA8970-199F-42EB-9A41-4FE0F92A736E}" dt="2025-04-02T14:07:57.996" v="1131" actId="47"/>
        <pc:sldMkLst>
          <pc:docMk/>
          <pc:sldMk cId="4135946897" sldId="394"/>
        </pc:sldMkLst>
      </pc:sldChg>
      <pc:sldChg chg="del">
        <pc:chgData name="Juliana Palma" userId="5ce24ea6a9d1e5e1" providerId="LiveId" clId="{25AA8970-199F-42EB-9A41-4FE0F92A736E}" dt="2025-04-02T13:58:58.340" v="604" actId="2696"/>
        <pc:sldMkLst>
          <pc:docMk/>
          <pc:sldMk cId="1050755181" sldId="396"/>
        </pc:sldMkLst>
      </pc:sldChg>
      <pc:sldChg chg="modSp add mod">
        <pc:chgData name="Juliana Palma" userId="5ce24ea6a9d1e5e1" providerId="LiveId" clId="{25AA8970-199F-42EB-9A41-4FE0F92A736E}" dt="2025-04-02T13:59:51.676" v="713"/>
        <pc:sldMkLst>
          <pc:docMk/>
          <pc:sldMk cId="2946727665" sldId="396"/>
        </pc:sldMkLst>
        <pc:spChg chg="mod">
          <ac:chgData name="Juliana Palma" userId="5ce24ea6a9d1e5e1" providerId="LiveId" clId="{25AA8970-199F-42EB-9A41-4FE0F92A736E}" dt="2025-04-02T13:59:51.676" v="713"/>
          <ac:spMkLst>
            <pc:docMk/>
            <pc:sldMk cId="2946727665" sldId="396"/>
            <ac:spMk id="6" creationId="{F81639E3-5662-47B3-AF35-670A1596A78E}"/>
          </ac:spMkLst>
        </pc:spChg>
      </pc:sldChg>
      <pc:sldChg chg="modSp add mod">
        <pc:chgData name="Juliana Palma" userId="5ce24ea6a9d1e5e1" providerId="LiveId" clId="{25AA8970-199F-42EB-9A41-4FE0F92A736E}" dt="2025-04-02T14:00:16.739" v="715" actId="13926"/>
        <pc:sldMkLst>
          <pc:docMk/>
          <pc:sldMk cId="783616973" sldId="398"/>
        </pc:sldMkLst>
        <pc:spChg chg="mod">
          <ac:chgData name="Juliana Palma" userId="5ce24ea6a9d1e5e1" providerId="LiveId" clId="{25AA8970-199F-42EB-9A41-4FE0F92A736E}" dt="2025-04-02T14:00:16.739" v="715" actId="13926"/>
          <ac:spMkLst>
            <pc:docMk/>
            <pc:sldMk cId="783616973" sldId="398"/>
            <ac:spMk id="3" creationId="{00000000-0000-0000-0000-000000000000}"/>
          </ac:spMkLst>
        </pc:spChg>
        <pc:spChg chg="mod">
          <ac:chgData name="Juliana Palma" userId="5ce24ea6a9d1e5e1" providerId="LiveId" clId="{25AA8970-199F-42EB-9A41-4FE0F92A736E}" dt="2025-04-02T14:00:07.591" v="714"/>
          <ac:spMkLst>
            <pc:docMk/>
            <pc:sldMk cId="783616973" sldId="398"/>
            <ac:spMk id="6" creationId="{F81639E3-5662-47B3-AF35-670A1596A78E}"/>
          </ac:spMkLst>
        </pc:spChg>
      </pc:sldChg>
      <pc:sldChg chg="del">
        <pc:chgData name="Juliana Palma" userId="5ce24ea6a9d1e5e1" providerId="LiveId" clId="{25AA8970-199F-42EB-9A41-4FE0F92A736E}" dt="2025-04-02T13:58:58.340" v="604" actId="2696"/>
        <pc:sldMkLst>
          <pc:docMk/>
          <pc:sldMk cId="3582848181" sldId="398"/>
        </pc:sldMkLst>
      </pc:sldChg>
      <pc:sldChg chg="del">
        <pc:chgData name="Juliana Palma" userId="5ce24ea6a9d1e5e1" providerId="LiveId" clId="{25AA8970-199F-42EB-9A41-4FE0F92A736E}" dt="2025-04-02T14:03:18.456" v="834" actId="2696"/>
        <pc:sldMkLst>
          <pc:docMk/>
          <pc:sldMk cId="1363174366" sldId="406"/>
        </pc:sldMkLst>
      </pc:sldChg>
      <pc:sldChg chg="modSp add mod">
        <pc:chgData name="Juliana Palma" userId="5ce24ea6a9d1e5e1" providerId="LiveId" clId="{25AA8970-199F-42EB-9A41-4FE0F92A736E}" dt="2025-04-02T14:04:53.608" v="962" actId="20577"/>
        <pc:sldMkLst>
          <pc:docMk/>
          <pc:sldMk cId="2338374725" sldId="406"/>
        </pc:sldMkLst>
        <pc:spChg chg="mod">
          <ac:chgData name="Juliana Palma" userId="5ce24ea6a9d1e5e1" providerId="LiveId" clId="{25AA8970-199F-42EB-9A41-4FE0F92A736E}" dt="2025-04-02T14:04:53.608" v="962" actId="20577"/>
          <ac:spMkLst>
            <pc:docMk/>
            <pc:sldMk cId="2338374725" sldId="406"/>
            <ac:spMk id="6" creationId="{F81639E3-5662-47B3-AF35-670A1596A78E}"/>
          </ac:spMkLst>
        </pc:spChg>
      </pc:sldChg>
      <pc:sldChg chg="modSp add del mod">
        <pc:chgData name="Juliana Palma" userId="5ce24ea6a9d1e5e1" providerId="LiveId" clId="{25AA8970-199F-42EB-9A41-4FE0F92A736E}" dt="2025-04-02T14:05:19.881" v="964" actId="47"/>
        <pc:sldMkLst>
          <pc:docMk/>
          <pc:sldMk cId="1233864640" sldId="407"/>
        </pc:sldMkLst>
        <pc:spChg chg="mod">
          <ac:chgData name="Juliana Palma" userId="5ce24ea6a9d1e5e1" providerId="LiveId" clId="{25AA8970-199F-42EB-9A41-4FE0F92A736E}" dt="2025-04-02T14:04:44.752" v="928" actId="20577"/>
          <ac:spMkLst>
            <pc:docMk/>
            <pc:sldMk cId="1233864640" sldId="407"/>
            <ac:spMk id="6" creationId="{F81639E3-5662-47B3-AF35-670A1596A78E}"/>
          </ac:spMkLst>
        </pc:spChg>
      </pc:sldChg>
      <pc:sldChg chg="del">
        <pc:chgData name="Juliana Palma" userId="5ce24ea6a9d1e5e1" providerId="LiveId" clId="{25AA8970-199F-42EB-9A41-4FE0F92A736E}" dt="2025-04-02T14:03:56.404" v="864" actId="2696"/>
        <pc:sldMkLst>
          <pc:docMk/>
          <pc:sldMk cId="3164057346" sldId="407"/>
        </pc:sldMkLst>
      </pc:sldChg>
      <pc:sldChg chg="del">
        <pc:chgData name="Juliana Palma" userId="5ce24ea6a9d1e5e1" providerId="LiveId" clId="{25AA8970-199F-42EB-9A41-4FE0F92A736E}" dt="2025-04-02T14:09:38.219" v="1161" actId="47"/>
        <pc:sldMkLst>
          <pc:docMk/>
          <pc:sldMk cId="4288913238" sldId="408"/>
        </pc:sldMkLst>
      </pc:sldChg>
      <pc:sldChg chg="del">
        <pc:chgData name="Juliana Palma" userId="5ce24ea6a9d1e5e1" providerId="LiveId" clId="{25AA8970-199F-42EB-9A41-4FE0F92A736E}" dt="2025-04-02T14:05:10.087" v="963" actId="2696"/>
        <pc:sldMkLst>
          <pc:docMk/>
          <pc:sldMk cId="785411778" sldId="409"/>
        </pc:sldMkLst>
      </pc:sldChg>
      <pc:sldChg chg="modSp add mod">
        <pc:chgData name="Juliana Palma" userId="5ce24ea6a9d1e5e1" providerId="LiveId" clId="{25AA8970-199F-42EB-9A41-4FE0F92A736E}" dt="2025-04-02T14:05:39.738" v="1029" actId="20577"/>
        <pc:sldMkLst>
          <pc:docMk/>
          <pc:sldMk cId="2615336162" sldId="409"/>
        </pc:sldMkLst>
        <pc:spChg chg="mod">
          <ac:chgData name="Juliana Palma" userId="5ce24ea6a9d1e5e1" providerId="LiveId" clId="{25AA8970-199F-42EB-9A41-4FE0F92A736E}" dt="2025-04-02T14:05:39.738" v="1029" actId="20577"/>
          <ac:spMkLst>
            <pc:docMk/>
            <pc:sldMk cId="2615336162" sldId="409"/>
            <ac:spMk id="6" creationId="{F81639E3-5662-47B3-AF35-670A1596A78E}"/>
          </ac:spMkLst>
        </pc:spChg>
      </pc:sldChg>
      <pc:sldChg chg="del">
        <pc:chgData name="Juliana Palma" userId="5ce24ea6a9d1e5e1" providerId="LiveId" clId="{25AA8970-199F-42EB-9A41-4FE0F92A736E}" dt="2025-04-02T14:09:38.219" v="1161" actId="47"/>
        <pc:sldMkLst>
          <pc:docMk/>
          <pc:sldMk cId="1165787355" sldId="410"/>
        </pc:sldMkLst>
      </pc:sldChg>
      <pc:sldChg chg="del">
        <pc:chgData name="Juliana Palma" userId="5ce24ea6a9d1e5e1" providerId="LiveId" clId="{25AA8970-199F-42EB-9A41-4FE0F92A736E}" dt="2025-04-02T14:09:38.219" v="1161" actId="47"/>
        <pc:sldMkLst>
          <pc:docMk/>
          <pc:sldMk cId="1796024610" sldId="411"/>
        </pc:sldMkLst>
      </pc:sldChg>
      <pc:sldChg chg="del">
        <pc:chgData name="Juliana Palma" userId="5ce24ea6a9d1e5e1" providerId="LiveId" clId="{25AA8970-199F-42EB-9A41-4FE0F92A736E}" dt="2025-04-02T14:02:04.361" v="756" actId="2696"/>
        <pc:sldMkLst>
          <pc:docMk/>
          <pc:sldMk cId="1668620104" sldId="412"/>
        </pc:sldMkLst>
      </pc:sldChg>
      <pc:sldChg chg="modSp add del mod">
        <pc:chgData name="Juliana Palma" userId="5ce24ea6a9d1e5e1" providerId="LiveId" clId="{25AA8970-199F-42EB-9A41-4FE0F92A736E}" dt="2025-04-02T14:02:25.863" v="761" actId="47"/>
        <pc:sldMkLst>
          <pc:docMk/>
          <pc:sldMk cId="3070636294" sldId="412"/>
        </pc:sldMkLst>
        <pc:spChg chg="mod">
          <ac:chgData name="Juliana Palma" userId="5ce24ea6a9d1e5e1" providerId="LiveId" clId="{25AA8970-199F-42EB-9A41-4FE0F92A736E}" dt="2025-04-02T14:02:17.871" v="760" actId="20577"/>
          <ac:spMkLst>
            <pc:docMk/>
            <pc:sldMk cId="3070636294" sldId="412"/>
            <ac:spMk id="6" creationId="{F81639E3-5662-47B3-AF35-670A1596A78E}"/>
          </ac:spMkLst>
        </pc:spChg>
      </pc:sldChg>
      <pc:sldChg chg="del">
        <pc:chgData name="Juliana Palma" userId="5ce24ea6a9d1e5e1" providerId="LiveId" clId="{25AA8970-199F-42EB-9A41-4FE0F92A736E}" dt="2025-04-02T14:02:04.361" v="756" actId="2696"/>
        <pc:sldMkLst>
          <pc:docMk/>
          <pc:sldMk cId="3731065642" sldId="413"/>
        </pc:sldMkLst>
      </pc:sldChg>
      <pc:sldChg chg="modSp add mod">
        <pc:chgData name="Juliana Palma" userId="5ce24ea6a9d1e5e1" providerId="LiveId" clId="{25AA8970-199F-42EB-9A41-4FE0F92A736E}" dt="2025-04-02T14:02:37.752" v="795" actId="20577"/>
        <pc:sldMkLst>
          <pc:docMk/>
          <pc:sldMk cId="4035659809" sldId="413"/>
        </pc:sldMkLst>
        <pc:spChg chg="mod">
          <ac:chgData name="Juliana Palma" userId="5ce24ea6a9d1e5e1" providerId="LiveId" clId="{25AA8970-199F-42EB-9A41-4FE0F92A736E}" dt="2025-04-02T14:02:37.752" v="795" actId="20577"/>
          <ac:spMkLst>
            <pc:docMk/>
            <pc:sldMk cId="4035659809" sldId="413"/>
            <ac:spMk id="6" creationId="{F81639E3-5662-47B3-AF35-670A1596A78E}"/>
          </ac:spMkLst>
        </pc:spChg>
      </pc:sldChg>
      <pc:sldChg chg="del">
        <pc:chgData name="Juliana Palma" userId="5ce24ea6a9d1e5e1" providerId="LiveId" clId="{25AA8970-199F-42EB-9A41-4FE0F92A736E}" dt="2025-04-02T14:02:04.361" v="756" actId="2696"/>
        <pc:sldMkLst>
          <pc:docMk/>
          <pc:sldMk cId="720937535" sldId="414"/>
        </pc:sldMkLst>
      </pc:sldChg>
      <pc:sldChg chg="modSp add mod">
        <pc:chgData name="Juliana Palma" userId="5ce24ea6a9d1e5e1" providerId="LiveId" clId="{25AA8970-199F-42EB-9A41-4FE0F92A736E}" dt="2025-04-02T14:02:49.866" v="833" actId="20577"/>
        <pc:sldMkLst>
          <pc:docMk/>
          <pc:sldMk cId="1291104043" sldId="414"/>
        </pc:sldMkLst>
        <pc:spChg chg="mod">
          <ac:chgData name="Juliana Palma" userId="5ce24ea6a9d1e5e1" providerId="LiveId" clId="{25AA8970-199F-42EB-9A41-4FE0F92A736E}" dt="2025-04-02T14:02:49.866" v="833" actId="20577"/>
          <ac:spMkLst>
            <pc:docMk/>
            <pc:sldMk cId="1291104043" sldId="414"/>
            <ac:spMk id="6" creationId="{F81639E3-5662-47B3-AF35-670A1596A78E}"/>
          </ac:spMkLst>
        </pc:spChg>
      </pc:sldChg>
      <pc:sldChg chg="del">
        <pc:chgData name="Juliana Palma" userId="5ce24ea6a9d1e5e1" providerId="LiveId" clId="{25AA8970-199F-42EB-9A41-4FE0F92A736E}" dt="2025-04-02T14:09:38.219" v="1161" actId="47"/>
        <pc:sldMkLst>
          <pc:docMk/>
          <pc:sldMk cId="354137227" sldId="415"/>
        </pc:sldMkLst>
      </pc:sldChg>
      <pc:sldChg chg="del">
        <pc:chgData name="Juliana Palma" userId="5ce24ea6a9d1e5e1" providerId="LiveId" clId="{25AA8970-199F-42EB-9A41-4FE0F92A736E}" dt="2025-04-02T14:06:08.989" v="1030" actId="2696"/>
        <pc:sldMkLst>
          <pc:docMk/>
          <pc:sldMk cId="261503076" sldId="416"/>
        </pc:sldMkLst>
      </pc:sldChg>
      <pc:sldChg chg="modSp add mod">
        <pc:chgData name="Juliana Palma" userId="5ce24ea6a9d1e5e1" providerId="LiveId" clId="{25AA8970-199F-42EB-9A41-4FE0F92A736E}" dt="2025-04-02T14:06:40.864" v="1054" actId="20577"/>
        <pc:sldMkLst>
          <pc:docMk/>
          <pc:sldMk cId="1189475556" sldId="416"/>
        </pc:sldMkLst>
        <pc:spChg chg="mod">
          <ac:chgData name="Juliana Palma" userId="5ce24ea6a9d1e5e1" providerId="LiveId" clId="{25AA8970-199F-42EB-9A41-4FE0F92A736E}" dt="2025-04-02T14:06:40.864" v="1054" actId="20577"/>
          <ac:spMkLst>
            <pc:docMk/>
            <pc:sldMk cId="1189475556" sldId="416"/>
            <ac:spMk id="6" creationId="{F81639E3-5662-47B3-AF35-670A1596A78E}"/>
          </ac:spMkLst>
        </pc:spChg>
      </pc:sldChg>
      <pc:sldChg chg="modSp add mod">
        <pc:chgData name="Juliana Palma" userId="5ce24ea6a9d1e5e1" providerId="LiveId" clId="{25AA8970-199F-42EB-9A41-4FE0F92A736E}" dt="2025-04-02T14:06:51.021" v="1057"/>
        <pc:sldMkLst>
          <pc:docMk/>
          <pc:sldMk cId="319883195" sldId="417"/>
        </pc:sldMkLst>
        <pc:spChg chg="mod">
          <ac:chgData name="Juliana Palma" userId="5ce24ea6a9d1e5e1" providerId="LiveId" clId="{25AA8970-199F-42EB-9A41-4FE0F92A736E}" dt="2025-04-02T14:06:51.021" v="1057"/>
          <ac:spMkLst>
            <pc:docMk/>
            <pc:sldMk cId="319883195" sldId="417"/>
            <ac:spMk id="6" creationId="{F81639E3-5662-47B3-AF35-670A1596A78E}"/>
          </ac:spMkLst>
        </pc:spChg>
      </pc:sldChg>
      <pc:sldChg chg="del">
        <pc:chgData name="Juliana Palma" userId="5ce24ea6a9d1e5e1" providerId="LiveId" clId="{25AA8970-199F-42EB-9A41-4FE0F92A736E}" dt="2025-04-02T14:06:08.989" v="1030" actId="2696"/>
        <pc:sldMkLst>
          <pc:docMk/>
          <pc:sldMk cId="3966886231" sldId="417"/>
        </pc:sldMkLst>
      </pc:sldChg>
      <pc:sldChg chg="modSp add mod">
        <pc:chgData name="Juliana Palma" userId="5ce24ea6a9d1e5e1" providerId="LiveId" clId="{25AA8970-199F-42EB-9A41-4FE0F92A736E}" dt="2025-04-02T14:07:13.842" v="1127" actId="20577"/>
        <pc:sldMkLst>
          <pc:docMk/>
          <pc:sldMk cId="422691417" sldId="418"/>
        </pc:sldMkLst>
        <pc:spChg chg="mod">
          <ac:chgData name="Juliana Palma" userId="5ce24ea6a9d1e5e1" providerId="LiveId" clId="{25AA8970-199F-42EB-9A41-4FE0F92A736E}" dt="2025-04-02T14:07:13.842" v="1127" actId="20577"/>
          <ac:spMkLst>
            <pc:docMk/>
            <pc:sldMk cId="422691417" sldId="418"/>
            <ac:spMk id="6" creationId="{F81639E3-5662-47B3-AF35-670A1596A78E}"/>
          </ac:spMkLst>
        </pc:spChg>
      </pc:sldChg>
      <pc:sldChg chg="del">
        <pc:chgData name="Juliana Palma" userId="5ce24ea6a9d1e5e1" providerId="LiveId" clId="{25AA8970-199F-42EB-9A41-4FE0F92A736E}" dt="2025-04-02T14:06:08.989" v="1030" actId="2696"/>
        <pc:sldMkLst>
          <pc:docMk/>
          <pc:sldMk cId="3477667919" sldId="418"/>
        </pc:sldMkLst>
      </pc:sldChg>
      <pc:sldChg chg="modSp add mod">
        <pc:chgData name="Juliana Palma" userId="5ce24ea6a9d1e5e1" providerId="LiveId" clId="{25AA8970-199F-42EB-9A41-4FE0F92A736E}" dt="2025-04-02T14:07:27.290" v="1128"/>
        <pc:sldMkLst>
          <pc:docMk/>
          <pc:sldMk cId="640317867" sldId="419"/>
        </pc:sldMkLst>
        <pc:spChg chg="mod">
          <ac:chgData name="Juliana Palma" userId="5ce24ea6a9d1e5e1" providerId="LiveId" clId="{25AA8970-199F-42EB-9A41-4FE0F92A736E}" dt="2025-04-02T14:07:27.290" v="1128"/>
          <ac:spMkLst>
            <pc:docMk/>
            <pc:sldMk cId="640317867" sldId="419"/>
            <ac:spMk id="6" creationId="{F81639E3-5662-47B3-AF35-670A1596A78E}"/>
          </ac:spMkLst>
        </pc:spChg>
      </pc:sldChg>
      <pc:sldChg chg="del">
        <pc:chgData name="Juliana Palma" userId="5ce24ea6a9d1e5e1" providerId="LiveId" clId="{25AA8970-199F-42EB-9A41-4FE0F92A736E}" dt="2025-04-02T14:06:08.989" v="1030" actId="2696"/>
        <pc:sldMkLst>
          <pc:docMk/>
          <pc:sldMk cId="3259860426" sldId="419"/>
        </pc:sldMkLst>
      </pc:sldChg>
      <pc:sldChg chg="add">
        <pc:chgData name="Juliana Palma" userId="5ce24ea6a9d1e5e1" providerId="LiveId" clId="{25AA8970-199F-42EB-9A41-4FE0F92A736E}" dt="2025-04-02T14:06:14.272" v="1031"/>
        <pc:sldMkLst>
          <pc:docMk/>
          <pc:sldMk cId="410065665" sldId="420"/>
        </pc:sldMkLst>
      </pc:sldChg>
      <pc:sldChg chg="del">
        <pc:chgData name="Juliana Palma" userId="5ce24ea6a9d1e5e1" providerId="LiveId" clId="{25AA8970-199F-42EB-9A41-4FE0F92A736E}" dt="2025-04-02T14:06:08.989" v="1030" actId="2696"/>
        <pc:sldMkLst>
          <pc:docMk/>
          <pc:sldMk cId="1795640238" sldId="420"/>
        </pc:sldMkLst>
      </pc:sldChg>
      <pc:sldChg chg="add">
        <pc:chgData name="Juliana Palma" userId="5ce24ea6a9d1e5e1" providerId="LiveId" clId="{25AA8970-199F-42EB-9A41-4FE0F92A736E}" dt="2025-04-02T14:06:14.272" v="1031"/>
        <pc:sldMkLst>
          <pc:docMk/>
          <pc:sldMk cId="1645612406" sldId="421"/>
        </pc:sldMkLst>
      </pc:sldChg>
      <pc:sldChg chg="del">
        <pc:chgData name="Juliana Palma" userId="5ce24ea6a9d1e5e1" providerId="LiveId" clId="{25AA8970-199F-42EB-9A41-4FE0F92A736E}" dt="2025-04-02T14:06:08.989" v="1030" actId="2696"/>
        <pc:sldMkLst>
          <pc:docMk/>
          <pc:sldMk cId="1789569098" sldId="421"/>
        </pc:sldMkLst>
      </pc:sldChg>
      <pc:sldChg chg="add">
        <pc:chgData name="Juliana Palma" userId="5ce24ea6a9d1e5e1" providerId="LiveId" clId="{25AA8970-199F-42EB-9A41-4FE0F92A736E}" dt="2025-04-02T14:06:14.272" v="1031"/>
        <pc:sldMkLst>
          <pc:docMk/>
          <pc:sldMk cId="3138727151" sldId="422"/>
        </pc:sldMkLst>
      </pc:sldChg>
      <pc:sldChg chg="del">
        <pc:chgData name="Juliana Palma" userId="5ce24ea6a9d1e5e1" providerId="LiveId" clId="{25AA8970-199F-42EB-9A41-4FE0F92A736E}" dt="2025-04-02T14:06:08.989" v="1030" actId="2696"/>
        <pc:sldMkLst>
          <pc:docMk/>
          <pc:sldMk cId="3852335890" sldId="422"/>
        </pc:sldMkLst>
      </pc:sldChg>
      <pc:sldChg chg="del">
        <pc:chgData name="Juliana Palma" userId="5ce24ea6a9d1e5e1" providerId="LiveId" clId="{25AA8970-199F-42EB-9A41-4FE0F92A736E}" dt="2025-04-02T14:07:44.312" v="1129" actId="47"/>
        <pc:sldMkLst>
          <pc:docMk/>
          <pc:sldMk cId="608210147" sldId="426"/>
        </pc:sldMkLst>
      </pc:sldChg>
      <pc:sldChg chg="del">
        <pc:chgData name="Juliana Palma" userId="5ce24ea6a9d1e5e1" providerId="LiveId" clId="{25AA8970-199F-42EB-9A41-4FE0F92A736E}" dt="2025-04-02T14:09:38.219" v="1161" actId="47"/>
        <pc:sldMkLst>
          <pc:docMk/>
          <pc:sldMk cId="1932466094" sldId="427"/>
        </pc:sldMkLst>
      </pc:sldChg>
      <pc:sldChg chg="del">
        <pc:chgData name="Juliana Palma" userId="5ce24ea6a9d1e5e1" providerId="LiveId" clId="{25AA8970-199F-42EB-9A41-4FE0F92A736E}" dt="2025-04-02T14:09:38.219" v="1161" actId="47"/>
        <pc:sldMkLst>
          <pc:docMk/>
          <pc:sldMk cId="3116593572" sldId="428"/>
        </pc:sldMkLst>
      </pc:sldChg>
      <pc:sldChg chg="del">
        <pc:chgData name="Juliana Palma" userId="5ce24ea6a9d1e5e1" providerId="LiveId" clId="{25AA8970-199F-42EB-9A41-4FE0F92A736E}" dt="2025-04-02T14:09:38.219" v="1161" actId="47"/>
        <pc:sldMkLst>
          <pc:docMk/>
          <pc:sldMk cId="2702585332" sldId="429"/>
        </pc:sldMkLst>
      </pc:sldChg>
      <pc:sldChg chg="del">
        <pc:chgData name="Juliana Palma" userId="5ce24ea6a9d1e5e1" providerId="LiveId" clId="{25AA8970-199F-42EB-9A41-4FE0F92A736E}" dt="2025-04-02T13:58:58.340" v="604" actId="2696"/>
        <pc:sldMkLst>
          <pc:docMk/>
          <pc:sldMk cId="195070301" sldId="430"/>
        </pc:sldMkLst>
      </pc:sldChg>
      <pc:sldChg chg="modSp add mod">
        <pc:chgData name="Juliana Palma" userId="5ce24ea6a9d1e5e1" providerId="LiveId" clId="{25AA8970-199F-42EB-9A41-4FE0F92A736E}" dt="2025-04-02T13:59:34.555" v="712" actId="20577"/>
        <pc:sldMkLst>
          <pc:docMk/>
          <pc:sldMk cId="2543239391" sldId="430"/>
        </pc:sldMkLst>
        <pc:spChg chg="mod">
          <ac:chgData name="Juliana Palma" userId="5ce24ea6a9d1e5e1" providerId="LiveId" clId="{25AA8970-199F-42EB-9A41-4FE0F92A736E}" dt="2025-04-02T13:59:34.555" v="712" actId="20577"/>
          <ac:spMkLst>
            <pc:docMk/>
            <pc:sldMk cId="2543239391" sldId="430"/>
            <ac:spMk id="6" creationId="{F81639E3-5662-47B3-AF35-670A1596A78E}"/>
          </ac:spMkLst>
        </pc:spChg>
      </pc:sldChg>
      <pc:sldChg chg="del">
        <pc:chgData name="Juliana Palma" userId="5ce24ea6a9d1e5e1" providerId="LiveId" clId="{25AA8970-199F-42EB-9A41-4FE0F92A736E}" dt="2025-04-02T13:57:52.760" v="537" actId="2696"/>
        <pc:sldMkLst>
          <pc:docMk/>
          <pc:sldMk cId="3370830243" sldId="431"/>
        </pc:sldMkLst>
      </pc:sldChg>
      <pc:sldChg chg="modSp add mod">
        <pc:chgData name="Juliana Palma" userId="5ce24ea6a9d1e5e1" providerId="LiveId" clId="{25AA8970-199F-42EB-9A41-4FE0F92A736E}" dt="2025-04-02T13:59:05.960" v="607" actId="20577"/>
        <pc:sldMkLst>
          <pc:docMk/>
          <pc:sldMk cId="3472588672" sldId="431"/>
        </pc:sldMkLst>
        <pc:spChg chg="mod">
          <ac:chgData name="Juliana Palma" userId="5ce24ea6a9d1e5e1" providerId="LiveId" clId="{25AA8970-199F-42EB-9A41-4FE0F92A736E}" dt="2025-04-02T13:59:05.960" v="607" actId="20577"/>
          <ac:spMkLst>
            <pc:docMk/>
            <pc:sldMk cId="3472588672" sldId="431"/>
            <ac:spMk id="6" creationId="{F81639E3-5662-47B3-AF35-670A1596A78E}"/>
          </ac:spMkLst>
        </pc:spChg>
      </pc:sldChg>
      <pc:sldChg chg="del">
        <pc:chgData name="Juliana Palma" userId="5ce24ea6a9d1e5e1" providerId="LiveId" clId="{25AA8970-199F-42EB-9A41-4FE0F92A736E}" dt="2025-04-02T14:09:38.219" v="1161" actId="47"/>
        <pc:sldMkLst>
          <pc:docMk/>
          <pc:sldMk cId="1424520375" sldId="432"/>
        </pc:sldMkLst>
      </pc:sldChg>
      <pc:sldChg chg="del">
        <pc:chgData name="Juliana Palma" userId="5ce24ea6a9d1e5e1" providerId="LiveId" clId="{25AA8970-199F-42EB-9A41-4FE0F92A736E}" dt="2025-04-02T14:09:38.219" v="1161" actId="47"/>
        <pc:sldMkLst>
          <pc:docMk/>
          <pc:sldMk cId="3018922043" sldId="433"/>
        </pc:sldMkLst>
      </pc:sldChg>
      <pc:sldChg chg="del">
        <pc:chgData name="Juliana Palma" userId="5ce24ea6a9d1e5e1" providerId="LiveId" clId="{25AA8970-199F-42EB-9A41-4FE0F92A736E}" dt="2025-04-02T13:58:58.340" v="604" actId="2696"/>
        <pc:sldMkLst>
          <pc:docMk/>
          <pc:sldMk cId="1407962355" sldId="566"/>
        </pc:sldMkLst>
      </pc:sldChg>
      <pc:sldChg chg="add del">
        <pc:chgData name="Juliana Palma" userId="5ce24ea6a9d1e5e1" providerId="LiveId" clId="{25AA8970-199F-42EB-9A41-4FE0F92A736E}" dt="2025-04-02T14:00:30.995" v="716" actId="47"/>
        <pc:sldMkLst>
          <pc:docMk/>
          <pc:sldMk cId="1852584346" sldId="566"/>
        </pc:sldMkLst>
      </pc:sldChg>
      <pc:sldChg chg="del">
        <pc:chgData name="Juliana Palma" userId="5ce24ea6a9d1e5e1" providerId="LiveId" clId="{25AA8970-199F-42EB-9A41-4FE0F92A736E}" dt="2025-04-02T14:09:38.219" v="1161" actId="47"/>
        <pc:sldMkLst>
          <pc:docMk/>
          <pc:sldMk cId="1617446503" sldId="567"/>
        </pc:sldMkLst>
      </pc:sldChg>
      <pc:sldChg chg="addSp modSp del mod">
        <pc:chgData name="Juliana Palma" userId="5ce24ea6a9d1e5e1" providerId="LiveId" clId="{25AA8970-199F-42EB-9A41-4FE0F92A736E}" dt="2025-04-02T14:09:38.219" v="1161" actId="47"/>
        <pc:sldMkLst>
          <pc:docMk/>
          <pc:sldMk cId="206972520" sldId="568"/>
        </pc:sldMkLst>
        <pc:spChg chg="add mod">
          <ac:chgData name="Juliana Palma" userId="5ce24ea6a9d1e5e1" providerId="LiveId" clId="{25AA8970-199F-42EB-9A41-4FE0F92A736E}" dt="2025-04-02T13:51:19.100" v="381" actId="13926"/>
          <ac:spMkLst>
            <pc:docMk/>
            <pc:sldMk cId="206972520" sldId="568"/>
            <ac:spMk id="3" creationId="{D7F0DB29-394F-DFFD-3841-EA50726E537C}"/>
          </ac:spMkLst>
        </pc:spChg>
        <pc:spChg chg="mod">
          <ac:chgData name="Juliana Palma" userId="5ce24ea6a9d1e5e1" providerId="LiveId" clId="{25AA8970-199F-42EB-9A41-4FE0F92A736E}" dt="2025-04-02T13:47:51.013" v="335" actId="20577"/>
          <ac:spMkLst>
            <pc:docMk/>
            <pc:sldMk cId="206972520" sldId="568"/>
            <ac:spMk id="4" creationId="{00000000-0000-0000-0000-000000000000}"/>
          </ac:spMkLst>
        </pc:spChg>
        <pc:spChg chg="add mod">
          <ac:chgData name="Juliana Palma" userId="5ce24ea6a9d1e5e1" providerId="LiveId" clId="{25AA8970-199F-42EB-9A41-4FE0F92A736E}" dt="2025-04-02T13:50:55.153" v="376" actId="1076"/>
          <ac:spMkLst>
            <pc:docMk/>
            <pc:sldMk cId="206972520" sldId="568"/>
            <ac:spMk id="6" creationId="{A9C36788-27E8-23BE-62D2-E96E79558913}"/>
          </ac:spMkLst>
        </pc:spChg>
        <pc:spChg chg="mod">
          <ac:chgData name="Juliana Palma" userId="5ce24ea6a9d1e5e1" providerId="LiveId" clId="{25AA8970-199F-42EB-9A41-4FE0F92A736E}" dt="2025-04-02T13:50:08.259" v="362" actId="20577"/>
          <ac:spMkLst>
            <pc:docMk/>
            <pc:sldMk cId="206972520" sldId="568"/>
            <ac:spMk id="12" creationId="{67582850-627C-7750-A7CC-5FB90F7A4965}"/>
          </ac:spMkLst>
        </pc:spChg>
      </pc:sldChg>
      <pc:sldChg chg="del">
        <pc:chgData name="Juliana Palma" userId="5ce24ea6a9d1e5e1" providerId="LiveId" clId="{25AA8970-199F-42EB-9A41-4FE0F92A736E}" dt="2025-04-02T14:09:38.219" v="1161" actId="47"/>
        <pc:sldMkLst>
          <pc:docMk/>
          <pc:sldMk cId="250244331" sldId="569"/>
        </pc:sldMkLst>
      </pc:sldChg>
      <pc:sldChg chg="del">
        <pc:chgData name="Juliana Palma" userId="5ce24ea6a9d1e5e1" providerId="LiveId" clId="{25AA8970-199F-42EB-9A41-4FE0F92A736E}" dt="2025-04-02T14:09:38.219" v="1161" actId="47"/>
        <pc:sldMkLst>
          <pc:docMk/>
          <pc:sldMk cId="4067678889" sldId="570"/>
        </pc:sldMkLst>
      </pc:sldChg>
      <pc:sldChg chg="del">
        <pc:chgData name="Juliana Palma" userId="5ce24ea6a9d1e5e1" providerId="LiveId" clId="{25AA8970-199F-42EB-9A41-4FE0F92A736E}" dt="2025-04-02T14:09:38.219" v="1161" actId="47"/>
        <pc:sldMkLst>
          <pc:docMk/>
          <pc:sldMk cId="2098601976" sldId="571"/>
        </pc:sldMkLst>
      </pc:sldChg>
      <pc:sldChg chg="del">
        <pc:chgData name="Juliana Palma" userId="5ce24ea6a9d1e5e1" providerId="LiveId" clId="{25AA8970-199F-42EB-9A41-4FE0F92A736E}" dt="2025-04-02T14:09:38.219" v="1161" actId="47"/>
        <pc:sldMkLst>
          <pc:docMk/>
          <pc:sldMk cId="1743574396" sldId="572"/>
        </pc:sldMkLst>
      </pc:sldChg>
      <pc:sldChg chg="del">
        <pc:chgData name="Juliana Palma" userId="5ce24ea6a9d1e5e1" providerId="LiveId" clId="{25AA8970-199F-42EB-9A41-4FE0F92A736E}" dt="2025-04-02T14:09:38.219" v="1161" actId="47"/>
        <pc:sldMkLst>
          <pc:docMk/>
          <pc:sldMk cId="3947601919" sldId="573"/>
        </pc:sldMkLst>
      </pc:sldChg>
      <pc:sldChg chg="del">
        <pc:chgData name="Juliana Palma" userId="5ce24ea6a9d1e5e1" providerId="LiveId" clId="{25AA8970-199F-42EB-9A41-4FE0F92A736E}" dt="2025-04-02T14:09:38.219" v="1161" actId="47"/>
        <pc:sldMkLst>
          <pc:docMk/>
          <pc:sldMk cId="1960857017" sldId="574"/>
        </pc:sldMkLst>
      </pc:sldChg>
      <pc:sldChg chg="modSp add del mod">
        <pc:chgData name="Juliana Palma" userId="5ce24ea6a9d1e5e1" providerId="LiveId" clId="{25AA8970-199F-42EB-9A41-4FE0F92A736E}" dt="2025-04-02T14:09:38.219" v="1161" actId="47"/>
        <pc:sldMkLst>
          <pc:docMk/>
          <pc:sldMk cId="3038106840" sldId="575"/>
        </pc:sldMkLst>
        <pc:spChg chg="mod">
          <ac:chgData name="Juliana Palma" userId="5ce24ea6a9d1e5e1" providerId="LiveId" clId="{25AA8970-199F-42EB-9A41-4FE0F92A736E}" dt="2025-04-02T13:53:51.165" v="427" actId="13926"/>
          <ac:spMkLst>
            <pc:docMk/>
            <pc:sldMk cId="3038106840" sldId="575"/>
            <ac:spMk id="3" creationId="{5BD49510-8168-2ADB-4A73-39E3B955AFC0}"/>
          </ac:spMkLst>
        </pc:spChg>
        <pc:spChg chg="mod">
          <ac:chgData name="Juliana Palma" userId="5ce24ea6a9d1e5e1" providerId="LiveId" clId="{25AA8970-199F-42EB-9A41-4FE0F92A736E}" dt="2025-04-02T13:52:34.192" v="409" actId="1076"/>
          <ac:spMkLst>
            <pc:docMk/>
            <pc:sldMk cId="3038106840" sldId="575"/>
            <ac:spMk id="6" creationId="{D76E1BD9-40FD-D03B-E963-BB6FCF4EA0D7}"/>
          </ac:spMkLst>
        </pc:spChg>
      </pc:sldChg>
      <pc:sldChg chg="modSp add mod">
        <pc:chgData name="Juliana Palma" userId="5ce24ea6a9d1e5e1" providerId="LiveId" clId="{25AA8970-199F-42EB-9A41-4FE0F92A736E}" dt="2025-04-02T14:01:49.944" v="755" actId="20577"/>
        <pc:sldMkLst>
          <pc:docMk/>
          <pc:sldMk cId="973666431" sldId="576"/>
        </pc:sldMkLst>
        <pc:spChg chg="mod">
          <ac:chgData name="Juliana Palma" userId="5ce24ea6a9d1e5e1" providerId="LiveId" clId="{25AA8970-199F-42EB-9A41-4FE0F92A736E}" dt="2025-04-02T14:01:49.944" v="755" actId="20577"/>
          <ac:spMkLst>
            <pc:docMk/>
            <pc:sldMk cId="973666431" sldId="576"/>
            <ac:spMk id="6" creationId="{AFEDD804-62B6-FD86-2A94-5065A33A3A26}"/>
          </ac:spMkLst>
        </pc:spChg>
      </pc:sldChg>
      <pc:sldChg chg="new del">
        <pc:chgData name="Juliana Palma" userId="5ce24ea6a9d1e5e1" providerId="LiveId" clId="{25AA8970-199F-42EB-9A41-4FE0F92A736E}" dt="2025-04-02T13:58:35.418" v="603" actId="47"/>
        <pc:sldMkLst>
          <pc:docMk/>
          <pc:sldMk cId="1291507194" sldId="576"/>
        </pc:sldMkLst>
      </pc:sldChg>
      <pc:sldChg chg="add del">
        <pc:chgData name="Juliana Palma" userId="5ce24ea6a9d1e5e1" providerId="LiveId" clId="{25AA8970-199F-42EB-9A41-4FE0F92A736E}" dt="2025-04-02T13:52:49.928" v="411" actId="47"/>
        <pc:sldMkLst>
          <pc:docMk/>
          <pc:sldMk cId="2726548869" sldId="576"/>
        </pc:sldMkLst>
      </pc:sldChg>
      <pc:sldChg chg="modSp add del mod">
        <pc:chgData name="Juliana Palma" userId="5ce24ea6a9d1e5e1" providerId="LiveId" clId="{25AA8970-199F-42EB-9A41-4FE0F92A736E}" dt="2025-04-02T14:09:28.537" v="1160" actId="47"/>
        <pc:sldMkLst>
          <pc:docMk/>
          <pc:sldMk cId="1126309018" sldId="577"/>
        </pc:sldMkLst>
        <pc:spChg chg="mod">
          <ac:chgData name="Juliana Palma" userId="5ce24ea6a9d1e5e1" providerId="LiveId" clId="{25AA8970-199F-42EB-9A41-4FE0F92A736E}" dt="2025-04-02T14:08:17.946" v="1159" actId="20577"/>
          <ac:spMkLst>
            <pc:docMk/>
            <pc:sldMk cId="1126309018" sldId="577"/>
            <ac:spMk id="3" creationId="{522A5191-9979-D375-D611-3014572DA623}"/>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Planilha1!$B$1</c:f>
              <c:strCache>
                <c:ptCount val="1"/>
                <c:pt idx="0">
                  <c:v>Série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chemeClr val="tx1">
                        <a:lumMod val="75000"/>
                        <a:lumOff val="25000"/>
                      </a:schemeClr>
                    </a:solidFill>
                    <a:latin typeface="+mn-lt"/>
                    <a:ea typeface="+mn-ea"/>
                    <a:cs typeface="+mn-cs"/>
                  </a:defRPr>
                </a:pPr>
                <a:endParaRPr lang="pt-B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Planilha1!$A$2:$A$14</c:f>
              <c:strCache>
                <c:ptCount val="11"/>
                <c:pt idx="0">
                  <c:v>Irregularidades leves ou pequenas propinas</c:v>
                </c:pt>
                <c:pt idx="1">
                  <c:v>Omissões que causem impacto irreversível sobre bens culturais</c:v>
                </c:pt>
                <c:pt idx="2">
                  <c:v>Lesão a princípios da Administração Pública</c:v>
                </c:pt>
                <c:pt idx="3">
                  <c:v>Tráfico de influência, troca de favores e lobby irregular</c:v>
                </c:pt>
                <c:pt idx="4">
                  <c:v>Atos que possam ocasionar danos ao meio-ambiente</c:v>
                </c:pt>
                <c:pt idx="5">
                  <c:v>Atos atentatórios aos direitos humanos</c:v>
                </c:pt>
                <c:pt idx="6">
                  <c:v>Destinação de recursos públicos para empresas ou ONGs de modo fraudulento</c:v>
                </c:pt>
                <c:pt idx="7">
                  <c:v>Esquemas de desvio de recursos públicos na ordem de dezenas de milhões</c:v>
                </c:pt>
                <c:pt idx="8">
                  <c:v>Fraudes a processos competitivos (licitações e concursos públicos)</c:v>
                </c:pt>
                <c:pt idx="9">
                  <c:v>Atos que coloquem em risco a vida, a saúde ou a integridade física</c:v>
                </c:pt>
                <c:pt idx="10">
                  <c:v>Esquemas de corrupção maduros</c:v>
                </c:pt>
              </c:strCache>
            </c:strRef>
          </c:cat>
          <c:val>
            <c:numRef>
              <c:f>Planilha1!$B$2:$B$14</c:f>
              <c:numCache>
                <c:formatCode>0%</c:formatCode>
                <c:ptCount val="13"/>
                <c:pt idx="0">
                  <c:v>0.02</c:v>
                </c:pt>
                <c:pt idx="1">
                  <c:v>0.05</c:v>
                </c:pt>
                <c:pt idx="2">
                  <c:v>0.06</c:v>
                </c:pt>
                <c:pt idx="3">
                  <c:v>7.0000000000000007E-2</c:v>
                </c:pt>
                <c:pt idx="4">
                  <c:v>7.0000000000000007E-2</c:v>
                </c:pt>
                <c:pt idx="5">
                  <c:v>0.08</c:v>
                </c:pt>
                <c:pt idx="6">
                  <c:v>0.09</c:v>
                </c:pt>
                <c:pt idx="7">
                  <c:v>0.12</c:v>
                </c:pt>
                <c:pt idx="8">
                  <c:v>0.13</c:v>
                </c:pt>
                <c:pt idx="9">
                  <c:v>0.16</c:v>
                </c:pt>
                <c:pt idx="10">
                  <c:v>0.16</c:v>
                </c:pt>
              </c:numCache>
            </c:numRef>
          </c:val>
          <c:extLst>
            <c:ext xmlns:c16="http://schemas.microsoft.com/office/drawing/2014/chart" uri="{C3380CC4-5D6E-409C-BE32-E72D297353CC}">
              <c16:uniqueId val="{00000000-68CA-408D-B287-8C4991D50C41}"/>
            </c:ext>
          </c:extLst>
        </c:ser>
        <c:dLbls>
          <c:showLegendKey val="0"/>
          <c:showVal val="0"/>
          <c:showCatName val="0"/>
          <c:showSerName val="0"/>
          <c:showPercent val="0"/>
          <c:showBubbleSize val="0"/>
        </c:dLbls>
        <c:gapWidth val="182"/>
        <c:axId val="320546640"/>
        <c:axId val="320546224"/>
      </c:barChart>
      <c:catAx>
        <c:axId val="32054664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pt-BR"/>
          </a:p>
        </c:txPr>
        <c:crossAx val="320546224"/>
        <c:crosses val="autoZero"/>
        <c:auto val="1"/>
        <c:lblAlgn val="ctr"/>
        <c:lblOffset val="100"/>
        <c:noMultiLvlLbl val="0"/>
      </c:catAx>
      <c:valAx>
        <c:axId val="320546224"/>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pt-BR"/>
          </a:p>
        </c:txPr>
        <c:crossAx val="3205466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pt-B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0042187962261921"/>
          <c:y val="0"/>
          <c:w val="0.5537668134685948"/>
          <c:h val="0.90210873191304697"/>
        </c:manualLayout>
      </c:layout>
      <c:barChart>
        <c:barDir val="bar"/>
        <c:grouping val="clustered"/>
        <c:varyColors val="0"/>
        <c:ser>
          <c:idx val="0"/>
          <c:order val="0"/>
          <c:tx>
            <c:strRef>
              <c:f>Planilha1!$B$1</c:f>
              <c:strCache>
                <c:ptCount val="1"/>
                <c:pt idx="0">
                  <c:v>Série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chemeClr val="tx1">
                        <a:lumMod val="75000"/>
                        <a:lumOff val="25000"/>
                      </a:schemeClr>
                    </a:solidFill>
                    <a:latin typeface="+mn-lt"/>
                    <a:ea typeface="+mn-ea"/>
                    <a:cs typeface="+mn-cs"/>
                  </a:defRPr>
                </a:pPr>
                <a:endParaRPr lang="pt-B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Planilha1!$A$2:$A$10</c:f>
              <c:strCache>
                <c:ptCount val="9"/>
                <c:pt idx="0">
                  <c:v>Possibilidade de relato diretamente à mída</c:v>
                </c:pt>
                <c:pt idx="1">
                  <c:v>Prioridade dos casos de relatos de reportantes</c:v>
                </c:pt>
                <c:pt idx="2">
                  <c:v>Possibilidade de relato coletivo</c:v>
                </c:pt>
                <c:pt idx="3">
                  <c:v>Rapidez na apuração do relato</c:v>
                </c:pt>
                <c:pt idx="4">
                  <c:v>Ciência sobre os resultados da apuração</c:v>
                </c:pt>
                <c:pt idx="5">
                  <c:v>Existência de canal de comunicação para dirimir dúvidas</c:v>
                </c:pt>
                <c:pt idx="6">
                  <c:v>Ampla variedade de mecanismos de denúncia</c:v>
                </c:pt>
                <c:pt idx="7">
                  <c:v>Clareza quanto às regras de proteção aos reportantes</c:v>
                </c:pt>
                <c:pt idx="8">
                  <c:v>Garantia do anonimato</c:v>
                </c:pt>
              </c:strCache>
            </c:strRef>
          </c:cat>
          <c:val>
            <c:numRef>
              <c:f>Planilha1!$B$2:$B$10</c:f>
              <c:numCache>
                <c:formatCode>0%</c:formatCode>
                <c:ptCount val="9"/>
                <c:pt idx="0">
                  <c:v>0.02</c:v>
                </c:pt>
                <c:pt idx="1">
                  <c:v>0.03</c:v>
                </c:pt>
                <c:pt idx="2">
                  <c:v>0.06</c:v>
                </c:pt>
                <c:pt idx="3">
                  <c:v>0.12</c:v>
                </c:pt>
                <c:pt idx="4">
                  <c:v>0.12</c:v>
                </c:pt>
                <c:pt idx="5">
                  <c:v>0.14000000000000001</c:v>
                </c:pt>
                <c:pt idx="6">
                  <c:v>0.15</c:v>
                </c:pt>
                <c:pt idx="7">
                  <c:v>0.18</c:v>
                </c:pt>
                <c:pt idx="8">
                  <c:v>0.18</c:v>
                </c:pt>
              </c:numCache>
            </c:numRef>
          </c:val>
          <c:extLst>
            <c:ext xmlns:c16="http://schemas.microsoft.com/office/drawing/2014/chart" uri="{C3380CC4-5D6E-409C-BE32-E72D297353CC}">
              <c16:uniqueId val="{00000000-2E83-4CDD-B2B8-39D677A17AA2}"/>
            </c:ext>
          </c:extLst>
        </c:ser>
        <c:dLbls>
          <c:showLegendKey val="0"/>
          <c:showVal val="0"/>
          <c:showCatName val="0"/>
          <c:showSerName val="0"/>
          <c:showPercent val="0"/>
          <c:showBubbleSize val="0"/>
        </c:dLbls>
        <c:gapWidth val="182"/>
        <c:axId val="446107568"/>
        <c:axId val="396721264"/>
      </c:barChart>
      <c:catAx>
        <c:axId val="44610756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pt-BR"/>
          </a:p>
        </c:txPr>
        <c:crossAx val="396721264"/>
        <c:crosses val="autoZero"/>
        <c:auto val="1"/>
        <c:lblAlgn val="ctr"/>
        <c:lblOffset val="100"/>
        <c:noMultiLvlLbl val="0"/>
      </c:catAx>
      <c:valAx>
        <c:axId val="396721264"/>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pt-BR"/>
          </a:p>
        </c:txPr>
        <c:crossAx val="4461075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pt-B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0042187962261921"/>
          <c:y val="0"/>
          <c:w val="0.5537668134685948"/>
          <c:h val="0.90210873191304697"/>
        </c:manualLayout>
      </c:layout>
      <c:barChart>
        <c:barDir val="bar"/>
        <c:grouping val="clustered"/>
        <c:varyColors val="0"/>
        <c:dLbls>
          <c:showLegendKey val="0"/>
          <c:showVal val="0"/>
          <c:showCatName val="0"/>
          <c:showSerName val="0"/>
          <c:showPercent val="0"/>
          <c:showBubbleSize val="0"/>
        </c:dLbls>
        <c:gapWidth val="182"/>
        <c:axId val="446107568"/>
        <c:axId val="396721264"/>
      </c:barChart>
      <c:catAx>
        <c:axId val="44610756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pt-BR"/>
          </a:p>
        </c:txPr>
        <c:crossAx val="396721264"/>
        <c:crosses val="autoZero"/>
        <c:auto val="1"/>
        <c:lblAlgn val="ctr"/>
        <c:lblOffset val="100"/>
        <c:noMultiLvlLbl val="0"/>
      </c:catAx>
      <c:valAx>
        <c:axId val="396721264"/>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pt-BR"/>
          </a:p>
        </c:txPr>
        <c:crossAx val="4461075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pt-B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0042187962261921"/>
          <c:y val="0"/>
          <c:w val="0.5537668134685948"/>
          <c:h val="0.90210873191304697"/>
        </c:manualLayout>
      </c:layout>
      <c:barChart>
        <c:barDir val="bar"/>
        <c:grouping val="clustered"/>
        <c:varyColors val="0"/>
        <c:dLbls>
          <c:showLegendKey val="0"/>
          <c:showVal val="0"/>
          <c:showCatName val="0"/>
          <c:showSerName val="0"/>
          <c:showPercent val="0"/>
          <c:showBubbleSize val="0"/>
        </c:dLbls>
        <c:gapWidth val="182"/>
        <c:axId val="446107568"/>
        <c:axId val="396721264"/>
      </c:barChart>
      <c:catAx>
        <c:axId val="44610756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pt-BR"/>
          </a:p>
        </c:txPr>
        <c:crossAx val="396721264"/>
        <c:crosses val="autoZero"/>
        <c:auto val="1"/>
        <c:lblAlgn val="ctr"/>
        <c:lblOffset val="100"/>
        <c:noMultiLvlLbl val="0"/>
      </c:catAx>
      <c:valAx>
        <c:axId val="396721264"/>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pt-BR"/>
          </a:p>
        </c:txPr>
        <c:crossAx val="4461075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pt-B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0042187962261921"/>
          <c:y val="0"/>
          <c:w val="0.5537668134685948"/>
          <c:h val="0.90210873191304697"/>
        </c:manualLayout>
      </c:layout>
      <c:barChart>
        <c:barDir val="bar"/>
        <c:grouping val="clustered"/>
        <c:varyColors val="0"/>
        <c:dLbls>
          <c:showLegendKey val="0"/>
          <c:showVal val="0"/>
          <c:showCatName val="0"/>
          <c:showSerName val="0"/>
          <c:showPercent val="0"/>
          <c:showBubbleSize val="0"/>
        </c:dLbls>
        <c:gapWidth val="182"/>
        <c:axId val="446107568"/>
        <c:axId val="396721264"/>
      </c:barChart>
      <c:catAx>
        <c:axId val="44610756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pt-BR"/>
          </a:p>
        </c:txPr>
        <c:crossAx val="396721264"/>
        <c:crosses val="autoZero"/>
        <c:auto val="1"/>
        <c:lblAlgn val="ctr"/>
        <c:lblOffset val="100"/>
        <c:noMultiLvlLbl val="0"/>
      </c:catAx>
      <c:valAx>
        <c:axId val="396721264"/>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pt-BR"/>
          </a:p>
        </c:txPr>
        <c:crossAx val="4461075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pt-B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08365F24-3B7C-40C1-AC60-8D8F29EE09A5}" type="datetimeFigureOut">
              <a:rPr lang="pt-BR" smtClean="0"/>
              <a:t>02/04/2025</a:t>
            </a:fld>
            <a:endParaRPr lang="pt-BR"/>
          </a:p>
        </p:txBody>
      </p:sp>
      <p:sp>
        <p:nvSpPr>
          <p:cNvPr id="4" name="Espaço Reservado para Rodapé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CB170C26-CC03-449D-88BF-2A35100DCAF3}" type="slidenum">
              <a:rPr lang="pt-BR" smtClean="0"/>
              <a:t>‹nº›</a:t>
            </a:fld>
            <a:endParaRPr lang="pt-BR"/>
          </a:p>
        </p:txBody>
      </p:sp>
    </p:spTree>
    <p:extLst>
      <p:ext uri="{BB962C8B-B14F-4D97-AF65-F5344CB8AC3E}">
        <p14:creationId xmlns:p14="http://schemas.microsoft.com/office/powerpoint/2010/main" val="19593488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9D3D883D-08B7-4A80-9456-EB60E47E982D}" type="datetimeFigureOut">
              <a:rPr lang="pt-BR" smtClean="0"/>
              <a:t>02/04/2025</a:t>
            </a:fld>
            <a:endParaRPr lang="pt-BR"/>
          </a:p>
        </p:txBody>
      </p:sp>
      <p:sp>
        <p:nvSpPr>
          <p:cNvPr id="4" name="Espaço Reservado para Imagem de Slide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6A48ACEB-D709-4D77-A1CF-0B638AEDAB75}" type="slidenum">
              <a:rPr lang="pt-BR" smtClean="0"/>
              <a:t>‹nº›</a:t>
            </a:fld>
            <a:endParaRPr lang="pt-BR"/>
          </a:p>
        </p:txBody>
      </p:sp>
    </p:spTree>
    <p:extLst>
      <p:ext uri="{BB962C8B-B14F-4D97-AF65-F5344CB8AC3E}">
        <p14:creationId xmlns:p14="http://schemas.microsoft.com/office/powerpoint/2010/main" val="4079031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1617488"/>
            <a:ext cx="7772400" cy="1470025"/>
          </a:xfrm>
          <a:prstGeom prst="rect">
            <a:avLst/>
          </a:prstGeom>
        </p:spPr>
        <p:txBody>
          <a:bodyPr/>
          <a:lstStyle>
            <a:lvl1pPr>
              <a:defRPr>
                <a:solidFill>
                  <a:srgbClr val="006FAC"/>
                </a:solidFill>
              </a:defRPr>
            </a:lvl1pPr>
          </a:lstStyle>
          <a:p>
            <a:r>
              <a:rPr lang="x-none" dirty="0"/>
              <a:t>Título</a:t>
            </a:r>
            <a:endParaRPr lang="en-US" dirty="0"/>
          </a:p>
        </p:txBody>
      </p:sp>
      <p:sp>
        <p:nvSpPr>
          <p:cNvPr id="3" name="Subtitle 2"/>
          <p:cNvSpPr>
            <a:spLocks noGrp="1"/>
          </p:cNvSpPr>
          <p:nvPr>
            <p:ph type="subTitle" idx="1" hasCustomPrompt="1"/>
          </p:nvPr>
        </p:nvSpPr>
        <p:spPr>
          <a:xfrm>
            <a:off x="1371600" y="337326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Subtítulo</a:t>
            </a:r>
            <a:endParaRPr lang="en-US" dirty="0"/>
          </a:p>
        </p:txBody>
      </p:sp>
    </p:spTree>
    <p:extLst>
      <p:ext uri="{BB962C8B-B14F-4D97-AF65-F5344CB8AC3E}">
        <p14:creationId xmlns:p14="http://schemas.microsoft.com/office/powerpoint/2010/main" val="2239225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9"/>
            <a:ext cx="8229600" cy="1143000"/>
          </a:xfrm>
          <a:prstGeom prst="rect">
            <a:avLst/>
          </a:prstGeom>
        </p:spPr>
        <p:txBody>
          <a:bodyPr/>
          <a:lstStyle>
            <a:lvl1pPr>
              <a:defRPr>
                <a:solidFill>
                  <a:srgbClr val="006FAC"/>
                </a:solidFill>
              </a:defRPr>
            </a:lvl1pPr>
          </a:lstStyle>
          <a:p>
            <a:r>
              <a:rPr lang="x-none" dirty="0"/>
              <a:t>Título</a:t>
            </a:r>
            <a:endParaRPr lang="en-US" dirty="0"/>
          </a:p>
        </p:txBody>
      </p:sp>
      <p:sp>
        <p:nvSpPr>
          <p:cNvPr id="3" name="Content Placeholder 2"/>
          <p:cNvSpPr>
            <a:spLocks noGrp="1"/>
          </p:cNvSpPr>
          <p:nvPr>
            <p:ph idx="1" hasCustomPrompt="1"/>
          </p:nvPr>
        </p:nvSpPr>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x-none" dirty="0"/>
              <a:t>Item</a:t>
            </a:r>
          </a:p>
          <a:p>
            <a:pPr lvl="1"/>
            <a:r>
              <a:rPr lang="x-none" dirty="0"/>
              <a:t>Segundo nível</a:t>
            </a:r>
          </a:p>
          <a:p>
            <a:pPr lvl="2"/>
            <a:r>
              <a:rPr lang="x-none" dirty="0"/>
              <a:t>Terceiro nível</a:t>
            </a:r>
          </a:p>
          <a:p>
            <a:pPr lvl="3"/>
            <a:r>
              <a:rPr lang="x-none" dirty="0"/>
              <a:t>Quarto nível</a:t>
            </a:r>
          </a:p>
          <a:p>
            <a:pPr lvl="4"/>
            <a:r>
              <a:rPr lang="x-none" dirty="0"/>
              <a:t>Quinto nível</a:t>
            </a:r>
            <a:endParaRPr lang="en-US" dirty="0"/>
          </a:p>
        </p:txBody>
      </p:sp>
    </p:spTree>
    <p:extLst>
      <p:ext uri="{BB962C8B-B14F-4D97-AF65-F5344CB8AC3E}">
        <p14:creationId xmlns:p14="http://schemas.microsoft.com/office/powerpoint/2010/main" val="35578738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9"/>
            <a:ext cx="8229600" cy="1143000"/>
          </a:xfrm>
          <a:prstGeom prst="rect">
            <a:avLst/>
          </a:prstGeom>
        </p:spPr>
        <p:txBody>
          <a:bodyPr/>
          <a:lstStyle>
            <a:lvl1pPr>
              <a:defRPr>
                <a:solidFill>
                  <a:srgbClr val="006FAC"/>
                </a:solidFill>
              </a:defRPr>
            </a:lvl1pPr>
          </a:lstStyle>
          <a:p>
            <a:r>
              <a:rPr lang="x-none" dirty="0"/>
              <a:t>Título</a:t>
            </a:r>
            <a:endParaRPr lang="en-US" dirty="0"/>
          </a:p>
        </p:txBody>
      </p:sp>
      <p:sp>
        <p:nvSpPr>
          <p:cNvPr id="3" name="Content Placeholder 2"/>
          <p:cNvSpPr>
            <a:spLocks noGrp="1"/>
          </p:cNvSpPr>
          <p:nvPr>
            <p:ph sz="half" idx="1" hasCustomPrompt="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dirty="0"/>
              <a:t>Item 1</a:t>
            </a:r>
          </a:p>
          <a:p>
            <a:pPr lvl="1"/>
            <a:r>
              <a:rPr lang="x-none" dirty="0"/>
              <a:t>Segundo nível</a:t>
            </a:r>
          </a:p>
          <a:p>
            <a:pPr lvl="2"/>
            <a:r>
              <a:rPr lang="x-none" dirty="0"/>
              <a:t>Terceiro nível</a:t>
            </a:r>
          </a:p>
          <a:p>
            <a:pPr lvl="3"/>
            <a:r>
              <a:rPr lang="x-none" dirty="0"/>
              <a:t>Quarto nível</a:t>
            </a:r>
          </a:p>
          <a:p>
            <a:pPr lvl="4"/>
            <a:r>
              <a:rPr lang="x-none" dirty="0"/>
              <a:t>Quinto nível</a:t>
            </a:r>
            <a:endParaRPr lang="en-US" dirty="0"/>
          </a:p>
        </p:txBody>
      </p:sp>
      <p:sp>
        <p:nvSpPr>
          <p:cNvPr id="4" name="Content Placeholder 3"/>
          <p:cNvSpPr>
            <a:spLocks noGrp="1"/>
          </p:cNvSpPr>
          <p:nvPr>
            <p:ph sz="half" idx="2" hasCustomPrompt="1"/>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dirty="0"/>
              <a:t>Item 2</a:t>
            </a:r>
          </a:p>
          <a:p>
            <a:pPr lvl="1"/>
            <a:r>
              <a:rPr lang="x-none" dirty="0"/>
              <a:t>Segundo nível</a:t>
            </a:r>
          </a:p>
          <a:p>
            <a:pPr lvl="2"/>
            <a:r>
              <a:rPr lang="x-none" dirty="0"/>
              <a:t>Terceiro nível</a:t>
            </a:r>
          </a:p>
          <a:p>
            <a:pPr lvl="3"/>
            <a:r>
              <a:rPr lang="x-none" dirty="0"/>
              <a:t>Quarto nível</a:t>
            </a:r>
          </a:p>
          <a:p>
            <a:pPr lvl="4"/>
            <a:r>
              <a:rPr lang="x-none" dirty="0"/>
              <a:t>Quinto nível</a:t>
            </a:r>
            <a:endParaRPr lang="en-US" dirty="0"/>
          </a:p>
        </p:txBody>
      </p:sp>
    </p:spTree>
    <p:extLst>
      <p:ext uri="{BB962C8B-B14F-4D97-AF65-F5344CB8AC3E}">
        <p14:creationId xmlns:p14="http://schemas.microsoft.com/office/powerpoint/2010/main" val="36498493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9"/>
            <a:ext cx="8229600" cy="1143000"/>
          </a:xfrm>
          <a:prstGeom prst="rect">
            <a:avLst/>
          </a:prstGeom>
        </p:spPr>
        <p:txBody>
          <a:bodyPr/>
          <a:lstStyle>
            <a:lvl1pPr>
              <a:defRPr>
                <a:solidFill>
                  <a:srgbClr val="006FAC"/>
                </a:solidFill>
              </a:defRPr>
            </a:lvl1pPr>
          </a:lstStyle>
          <a:p>
            <a:r>
              <a:rPr lang="x-none" dirty="0"/>
              <a:t>Título</a:t>
            </a:r>
            <a:endParaRPr lang="en-US" dirty="0"/>
          </a:p>
        </p:txBody>
      </p:sp>
      <p:sp>
        <p:nvSpPr>
          <p:cNvPr id="3" name="Text Placeholder 2"/>
          <p:cNvSpPr>
            <a:spLocks noGrp="1"/>
          </p:cNvSpPr>
          <p:nvPr>
            <p:ph type="body" idx="1" hasCustomPrompt="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dirty="0"/>
              <a:t>Subtítulo 1</a:t>
            </a:r>
          </a:p>
        </p:txBody>
      </p:sp>
      <p:sp>
        <p:nvSpPr>
          <p:cNvPr id="4" name="Content Placeholder 3"/>
          <p:cNvSpPr>
            <a:spLocks noGrp="1"/>
          </p:cNvSpPr>
          <p:nvPr>
            <p:ph sz="half" idx="2" hasCustomPrompt="1"/>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dirty="0"/>
              <a:t>Item 1</a:t>
            </a:r>
          </a:p>
          <a:p>
            <a:pPr lvl="1"/>
            <a:r>
              <a:rPr lang="x-none" dirty="0"/>
              <a:t>Segundo nível</a:t>
            </a:r>
          </a:p>
          <a:p>
            <a:pPr lvl="2"/>
            <a:r>
              <a:rPr lang="x-none" dirty="0"/>
              <a:t>Terceiro nível</a:t>
            </a:r>
          </a:p>
          <a:p>
            <a:pPr lvl="3"/>
            <a:r>
              <a:rPr lang="x-none" dirty="0"/>
              <a:t>Quarto nível</a:t>
            </a:r>
          </a:p>
          <a:p>
            <a:pPr lvl="4"/>
            <a:r>
              <a:rPr lang="x-none" dirty="0"/>
              <a:t>Quinto nível</a:t>
            </a:r>
            <a:endParaRPr lang="en-US" dirty="0"/>
          </a:p>
        </p:txBody>
      </p:sp>
      <p:sp>
        <p:nvSpPr>
          <p:cNvPr id="5" name="Text Placeholder 4"/>
          <p:cNvSpPr>
            <a:spLocks noGrp="1"/>
          </p:cNvSpPr>
          <p:nvPr>
            <p:ph type="body" sz="quarter" idx="3" hasCustomPrompt="1"/>
          </p:nvPr>
        </p:nvSpPr>
        <p:spPr>
          <a:xfrm>
            <a:off x="4645029"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dirty="0"/>
              <a:t>Subtítulo 2</a:t>
            </a:r>
          </a:p>
        </p:txBody>
      </p:sp>
      <p:sp>
        <p:nvSpPr>
          <p:cNvPr id="6" name="Content Placeholder 5"/>
          <p:cNvSpPr>
            <a:spLocks noGrp="1"/>
          </p:cNvSpPr>
          <p:nvPr>
            <p:ph sz="quarter" idx="4" hasCustomPrompt="1"/>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dirty="0"/>
              <a:t>Item 2</a:t>
            </a:r>
          </a:p>
          <a:p>
            <a:pPr lvl="1"/>
            <a:r>
              <a:rPr lang="x-none" dirty="0"/>
              <a:t>Segundo nível</a:t>
            </a:r>
          </a:p>
          <a:p>
            <a:pPr lvl="2"/>
            <a:r>
              <a:rPr lang="x-none" dirty="0"/>
              <a:t>Terceiro nível</a:t>
            </a:r>
          </a:p>
          <a:p>
            <a:pPr lvl="3"/>
            <a:r>
              <a:rPr lang="x-none" dirty="0"/>
              <a:t>Quarto nível</a:t>
            </a:r>
          </a:p>
          <a:p>
            <a:pPr lvl="4"/>
            <a:r>
              <a:rPr lang="x-none" dirty="0"/>
              <a:t>Quinto nível</a:t>
            </a:r>
            <a:endParaRPr lang="en-US" dirty="0"/>
          </a:p>
        </p:txBody>
      </p:sp>
    </p:spTree>
    <p:extLst>
      <p:ext uri="{BB962C8B-B14F-4D97-AF65-F5344CB8AC3E}">
        <p14:creationId xmlns:p14="http://schemas.microsoft.com/office/powerpoint/2010/main" val="2952864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9"/>
            <a:ext cx="8229600" cy="1143000"/>
          </a:xfrm>
          <a:prstGeom prst="rect">
            <a:avLst/>
          </a:prstGeom>
        </p:spPr>
        <p:txBody>
          <a:bodyPr/>
          <a:lstStyle>
            <a:lvl1pPr>
              <a:defRPr>
                <a:solidFill>
                  <a:srgbClr val="006FAC"/>
                </a:solidFill>
              </a:defRPr>
            </a:lvl1pPr>
          </a:lstStyle>
          <a:p>
            <a:r>
              <a:rPr lang="x-none" dirty="0"/>
              <a:t>Título</a:t>
            </a:r>
            <a:endParaRPr lang="en-US" dirty="0"/>
          </a:p>
        </p:txBody>
      </p:sp>
    </p:spTree>
    <p:extLst>
      <p:ext uri="{BB962C8B-B14F-4D97-AF65-F5344CB8AC3E}">
        <p14:creationId xmlns:p14="http://schemas.microsoft.com/office/powerpoint/2010/main" val="11342131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800601"/>
            <a:ext cx="5486400" cy="566739"/>
          </a:xfrm>
          <a:prstGeom prst="rect">
            <a:avLst/>
          </a:prstGeom>
        </p:spPr>
        <p:txBody>
          <a:bodyPr anchor="b"/>
          <a:lstStyle>
            <a:lvl1pPr algn="l">
              <a:defRPr sz="2000" b="0"/>
            </a:lvl1pPr>
          </a:lstStyle>
          <a:p>
            <a:r>
              <a:rPr lang="x-none" dirty="0"/>
              <a:t>Legenda</a:t>
            </a:r>
            <a:endParaRPr lang="en-US" dirty="0"/>
          </a:p>
        </p:txBody>
      </p:sp>
      <p:sp>
        <p:nvSpPr>
          <p:cNvPr id="3" name="Picture Placeholder 2"/>
          <p:cNvSpPr>
            <a:spLocks noGrp="1"/>
          </p:cNvSpPr>
          <p:nvPr>
            <p:ph type="pic" idx="1" hasCustomPrompt="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err="1"/>
              <a:t>Imagem</a:t>
            </a:r>
            <a:endParaRPr lang="en-US" dirty="0"/>
          </a:p>
        </p:txBody>
      </p:sp>
    </p:spTree>
    <p:extLst>
      <p:ext uri="{BB962C8B-B14F-4D97-AF65-F5344CB8AC3E}">
        <p14:creationId xmlns:p14="http://schemas.microsoft.com/office/powerpoint/2010/main" val="16158240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78573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x-none" dirty="0"/>
              <a:t>Item</a:t>
            </a:r>
          </a:p>
          <a:p>
            <a:pPr lvl="1"/>
            <a:r>
              <a:rPr lang="x-none" dirty="0"/>
              <a:t>Segundo nível</a:t>
            </a:r>
          </a:p>
          <a:p>
            <a:pPr lvl="2"/>
            <a:r>
              <a:rPr lang="x-none" dirty="0"/>
              <a:t>Terceiro nível</a:t>
            </a:r>
          </a:p>
          <a:p>
            <a:pPr lvl="3"/>
            <a:r>
              <a:rPr lang="x-none" dirty="0"/>
              <a:t>Quarto nível</a:t>
            </a:r>
          </a:p>
          <a:p>
            <a:pPr lvl="4"/>
            <a:r>
              <a:rPr lang="x-none" dirty="0"/>
              <a:t>Quinto nível</a:t>
            </a:r>
            <a:endParaRPr lang="en-US" dirty="0"/>
          </a:p>
        </p:txBody>
      </p:sp>
      <p:pic>
        <p:nvPicPr>
          <p:cNvPr id="17" name="Picture 16" descr="skyline_direitosp-02.png"/>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5050565"/>
            <a:ext cx="9153270" cy="2290209"/>
          </a:xfrm>
          <a:prstGeom prst="rect">
            <a:avLst/>
          </a:prstGeom>
        </p:spPr>
      </p:pic>
      <p:sp>
        <p:nvSpPr>
          <p:cNvPr id="18" name="Rectangle 17"/>
          <p:cNvSpPr/>
          <p:nvPr userDrawn="1"/>
        </p:nvSpPr>
        <p:spPr>
          <a:xfrm>
            <a:off x="457200" y="6522336"/>
            <a:ext cx="6216440" cy="273844"/>
          </a:xfrm>
          <a:prstGeom prst="rect">
            <a:avLst/>
          </a:prstGeom>
          <a:solidFill>
            <a:srgbClr val="0A2653"/>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9" name="Rectangle 18"/>
          <p:cNvSpPr/>
          <p:nvPr userDrawn="1"/>
        </p:nvSpPr>
        <p:spPr>
          <a:xfrm>
            <a:off x="6678277" y="6522336"/>
            <a:ext cx="2470359" cy="273844"/>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20" name="Picture 19" descr="logo_direitosp-simples.png"/>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6568015" y="6238437"/>
            <a:ext cx="2440203" cy="862558"/>
          </a:xfrm>
          <a:prstGeom prst="rect">
            <a:avLst/>
          </a:prstGeom>
        </p:spPr>
      </p:pic>
      <p:sp>
        <p:nvSpPr>
          <p:cNvPr id="21" name="TextBox 20"/>
          <p:cNvSpPr txBox="1"/>
          <p:nvPr userDrawn="1"/>
        </p:nvSpPr>
        <p:spPr>
          <a:xfrm>
            <a:off x="457200" y="6522336"/>
            <a:ext cx="5336066" cy="246221"/>
          </a:xfrm>
          <a:prstGeom prst="rect">
            <a:avLst/>
          </a:prstGeom>
          <a:noFill/>
        </p:spPr>
        <p:txBody>
          <a:bodyPr wrap="square" rtlCol="0">
            <a:spAutoFit/>
          </a:bodyPr>
          <a:lstStyle/>
          <a:p>
            <a:r>
              <a:rPr lang="en-US" sz="1000" dirty="0">
                <a:solidFill>
                  <a:schemeClr val="bg1"/>
                </a:solidFill>
              </a:rPr>
              <a:t>Escola de Direito de São Paulo da Fundação Getulio Vargas</a:t>
            </a:r>
          </a:p>
        </p:txBody>
      </p:sp>
    </p:spTree>
    <p:extLst>
      <p:ext uri="{BB962C8B-B14F-4D97-AF65-F5344CB8AC3E}">
        <p14:creationId xmlns:p14="http://schemas.microsoft.com/office/powerpoint/2010/main" val="24078701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7" r:id="rId6"/>
    <p:sldLayoutId id="2147483655" r:id="rId7"/>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baseline="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package" Target="../embeddings/Microsoft_Word_Document1.docx"/><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package" Target="../embeddings/Microsoft_Word_Document2.docx"/><Relationship Id="rId1" Type="http://schemas.openxmlformats.org/officeDocument/2006/relationships/slideLayout" Target="../slideLayouts/slideLayout2.xml"/><Relationship Id="rId5" Type="http://schemas.openxmlformats.org/officeDocument/2006/relationships/image" Target="../media/image23.sv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package" Target="../embeddings/Microsoft_Word_Document3.docx"/><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package" Target="../embeddings/Microsoft_Word_Document4.docx"/><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svg"/><Relationship Id="rId12" Type="http://schemas.openxmlformats.org/officeDocument/2006/relationships/image" Target="../media/image14.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3.svg"/><Relationship Id="rId5" Type="http://schemas.openxmlformats.org/officeDocument/2006/relationships/image" Target="../media/image7.jpeg"/><Relationship Id="rId10" Type="http://schemas.openxmlformats.org/officeDocument/2006/relationships/image" Target="../media/image12.png"/><Relationship Id="rId4" Type="http://schemas.openxmlformats.org/officeDocument/2006/relationships/image" Target="../media/image6.jpeg"/><Relationship Id="rId9" Type="http://schemas.openxmlformats.org/officeDocument/2006/relationships/image" Target="../media/image11.svg"/></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package" Target="../embeddings/Microsoft_Word_Document.docx"/><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ítulo 2"/>
          <p:cNvSpPr>
            <a:spLocks noGrp="1"/>
          </p:cNvSpPr>
          <p:nvPr>
            <p:ph type="subTitle" idx="1"/>
          </p:nvPr>
        </p:nvSpPr>
        <p:spPr>
          <a:xfrm>
            <a:off x="287935" y="4260337"/>
            <a:ext cx="8767860" cy="1663278"/>
          </a:xfrm>
        </p:spPr>
        <p:txBody>
          <a:bodyPr>
            <a:normAutofit/>
          </a:bodyPr>
          <a:lstStyle/>
          <a:p>
            <a:pPr algn="r"/>
            <a:r>
              <a:rPr lang="pt-BR" sz="2400" dirty="0">
                <a:latin typeface="Corbel" panose="020B0503020204020204" pitchFamily="34" charset="0"/>
              </a:rPr>
              <a:t>2 de abril de 2025</a:t>
            </a:r>
          </a:p>
          <a:p>
            <a:pPr algn="r"/>
            <a:r>
              <a:rPr lang="pt-BR" sz="2000" dirty="0">
                <a:latin typeface="Corbel" panose="020B0503020204020204" pitchFamily="34" charset="0"/>
              </a:rPr>
              <a:t>Juliana Bonacorsi de Palma</a:t>
            </a:r>
            <a:r>
              <a:rPr lang="pt-BR" sz="2800" dirty="0">
                <a:latin typeface="Corbel" panose="020B0503020204020204" pitchFamily="34" charset="0"/>
              </a:rPr>
              <a:t> </a:t>
            </a:r>
          </a:p>
        </p:txBody>
      </p:sp>
      <p:sp>
        <p:nvSpPr>
          <p:cNvPr id="5" name="Subtítulo 2">
            <a:extLst>
              <a:ext uri="{FF2B5EF4-FFF2-40B4-BE49-F238E27FC236}">
                <a16:creationId xmlns:a16="http://schemas.microsoft.com/office/drawing/2014/main" id="{DEF3CD8F-62F1-426D-9649-91049A3BBE8B}"/>
              </a:ext>
            </a:extLst>
          </p:cNvPr>
          <p:cNvSpPr txBox="1">
            <a:spLocks/>
          </p:cNvSpPr>
          <p:nvPr/>
        </p:nvSpPr>
        <p:spPr>
          <a:xfrm>
            <a:off x="287935" y="1478715"/>
            <a:ext cx="8767860" cy="2127939"/>
          </a:xfrm>
          <a:prstGeom prst="rect">
            <a:avLst/>
          </a:prstGeom>
        </p:spPr>
        <p:txBody>
          <a:bodyPr vert="horz" lIns="91440" tIns="45720" rIns="91440" bIns="45720" rtlCol="0">
            <a:normAutofit lnSpcReduction="10000"/>
          </a:bodyPr>
          <a:lstStyle>
            <a:lvl1pPr marL="0" indent="0" algn="ctr" defTabSz="457200" rtl="0" eaLnBrk="1" latinLnBrk="0" hangingPunct="1">
              <a:spcBef>
                <a:spcPct val="20000"/>
              </a:spcBef>
              <a:buFont typeface="Arial"/>
              <a:buNone/>
              <a:defRPr sz="3200" kern="1200">
                <a:solidFill>
                  <a:schemeClr val="tx1"/>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baseline="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pt-BR" sz="3600" b="1" dirty="0">
                <a:latin typeface="Corbel" panose="020B0503020204020204" pitchFamily="34" charset="0"/>
              </a:rPr>
              <a:t>1ª CONFERÊNCIA INTERNACIONAL DE INTEGRIDADE PÚBLICA</a:t>
            </a:r>
          </a:p>
          <a:p>
            <a:endParaRPr lang="pt-BR" sz="2600" i="1" dirty="0">
              <a:latin typeface="Corbel" panose="020B0503020204020204" pitchFamily="34" charset="0"/>
            </a:endParaRPr>
          </a:p>
          <a:p>
            <a:r>
              <a:rPr lang="pt-BR" sz="3000" i="1" dirty="0">
                <a:latin typeface="Corbel" panose="020B0503020204020204" pitchFamily="34" charset="0"/>
              </a:rPr>
              <a:t>Incentivos à Denúncia no Brasil: o que falta ser feito?</a:t>
            </a:r>
          </a:p>
        </p:txBody>
      </p:sp>
      <p:pic>
        <p:nvPicPr>
          <p:cNvPr id="1026" name="Picture 2" descr="Grupo Público da FGV Direito SP + sbdp">
            <a:extLst>
              <a:ext uri="{FF2B5EF4-FFF2-40B4-BE49-F238E27FC236}">
                <a16:creationId xmlns:a16="http://schemas.microsoft.com/office/drawing/2014/main" id="{4BAA05A1-4CA5-49AB-B62C-5B6336FFC6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6389" y="288119"/>
            <a:ext cx="1797449" cy="5405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96236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F81639E3-5662-47B3-AF35-670A1596A78E}"/>
              </a:ext>
            </a:extLst>
          </p:cNvPr>
          <p:cNvSpPr txBox="1">
            <a:spLocks/>
          </p:cNvSpPr>
          <p:nvPr/>
        </p:nvSpPr>
        <p:spPr>
          <a:xfrm>
            <a:off x="0" y="19095"/>
            <a:ext cx="9144000" cy="1143000"/>
          </a:xfrm>
          <a:prstGeom prst="rect">
            <a:avLst/>
          </a:prstGeom>
          <a:solidFill>
            <a:srgbClr val="0A2653"/>
          </a:solidFill>
        </p:spPr>
        <p:txBody>
          <a:bodyPr/>
          <a:lstStyle>
            <a:lvl1pPr algn="ctr" defTabSz="457200" rtl="0" eaLnBrk="1" latinLnBrk="0" hangingPunct="1">
              <a:spcBef>
                <a:spcPct val="0"/>
              </a:spcBef>
              <a:buNone/>
              <a:defRPr sz="4400" kern="1200">
                <a:solidFill>
                  <a:srgbClr val="006FAC"/>
                </a:solidFill>
                <a:latin typeface="+mj-lt"/>
                <a:ea typeface="+mj-ea"/>
                <a:cs typeface="+mj-cs"/>
              </a:defRPr>
            </a:lvl1pPr>
          </a:lstStyle>
          <a:p>
            <a:pPr algn="just"/>
            <a:r>
              <a:rPr lang="pt-BR" sz="3200" b="1" dirty="0">
                <a:solidFill>
                  <a:schemeClr val="bg1"/>
                </a:solidFill>
                <a:latin typeface="Corbel" panose="020B0503020204020204" pitchFamily="34" charset="0"/>
              </a:rPr>
              <a:t>3. Proteção da identidade do reportante</a:t>
            </a:r>
          </a:p>
        </p:txBody>
      </p:sp>
      <p:sp>
        <p:nvSpPr>
          <p:cNvPr id="2" name="AutoShape 2" descr="Programa PROREG - ANEEL">
            <a:extLst>
              <a:ext uri="{FF2B5EF4-FFF2-40B4-BE49-F238E27FC236}">
                <a16:creationId xmlns:a16="http://schemas.microsoft.com/office/drawing/2014/main" id="{80C50AA6-8305-4D78-B995-56A5C8772140}"/>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pic>
        <p:nvPicPr>
          <p:cNvPr id="7" name="Imagem 6">
            <a:extLst>
              <a:ext uri="{FF2B5EF4-FFF2-40B4-BE49-F238E27FC236}">
                <a16:creationId xmlns:a16="http://schemas.microsoft.com/office/drawing/2014/main" id="{4B5BF623-0681-4402-961C-B0A23D263685}"/>
              </a:ext>
            </a:extLst>
          </p:cNvPr>
          <p:cNvPicPr>
            <a:picLocks noChangeAspect="1"/>
          </p:cNvPicPr>
          <p:nvPr/>
        </p:nvPicPr>
        <p:blipFill>
          <a:blip r:embed="rId2"/>
          <a:stretch>
            <a:fillRect/>
          </a:stretch>
        </p:blipFill>
        <p:spPr>
          <a:xfrm>
            <a:off x="131876" y="1491962"/>
            <a:ext cx="5750052" cy="3951732"/>
          </a:xfrm>
          <a:prstGeom prst="rect">
            <a:avLst/>
          </a:prstGeom>
        </p:spPr>
      </p:pic>
      <p:pic>
        <p:nvPicPr>
          <p:cNvPr id="8" name="Imagem 7">
            <a:extLst>
              <a:ext uri="{FF2B5EF4-FFF2-40B4-BE49-F238E27FC236}">
                <a16:creationId xmlns:a16="http://schemas.microsoft.com/office/drawing/2014/main" id="{54BEDA45-26E1-490C-8BAC-081133243FFD}"/>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821934" y="1700168"/>
            <a:ext cx="3028950" cy="4727575"/>
          </a:xfrm>
          <a:prstGeom prst="rect">
            <a:avLst/>
          </a:prstGeom>
          <a:noFill/>
          <a:ln>
            <a:noFill/>
          </a:ln>
        </p:spPr>
      </p:pic>
    </p:spTree>
    <p:extLst>
      <p:ext uri="{BB962C8B-B14F-4D97-AF65-F5344CB8AC3E}">
        <p14:creationId xmlns:p14="http://schemas.microsoft.com/office/powerpoint/2010/main" val="40356598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F81639E3-5662-47B3-AF35-670A1596A78E}"/>
              </a:ext>
            </a:extLst>
          </p:cNvPr>
          <p:cNvSpPr txBox="1">
            <a:spLocks/>
          </p:cNvSpPr>
          <p:nvPr/>
        </p:nvSpPr>
        <p:spPr>
          <a:xfrm>
            <a:off x="0" y="19095"/>
            <a:ext cx="9144000" cy="1143000"/>
          </a:xfrm>
          <a:prstGeom prst="rect">
            <a:avLst/>
          </a:prstGeom>
          <a:solidFill>
            <a:srgbClr val="0A2653"/>
          </a:solidFill>
        </p:spPr>
        <p:txBody>
          <a:bodyPr/>
          <a:lstStyle>
            <a:lvl1pPr algn="ctr" defTabSz="457200" rtl="0" eaLnBrk="1" latinLnBrk="0" hangingPunct="1">
              <a:spcBef>
                <a:spcPct val="0"/>
              </a:spcBef>
              <a:buNone/>
              <a:defRPr sz="4400" kern="1200">
                <a:solidFill>
                  <a:srgbClr val="006FAC"/>
                </a:solidFill>
                <a:latin typeface="+mj-lt"/>
                <a:ea typeface="+mj-ea"/>
                <a:cs typeface="+mj-cs"/>
              </a:defRPr>
            </a:lvl1pPr>
          </a:lstStyle>
          <a:p>
            <a:pPr algn="just"/>
            <a:r>
              <a:rPr lang="pt-BR" sz="3200" b="1" dirty="0">
                <a:solidFill>
                  <a:schemeClr val="bg1"/>
                </a:solidFill>
                <a:latin typeface="Corbel" panose="020B0503020204020204" pitchFamily="34" charset="0"/>
              </a:rPr>
              <a:t>3. Proteção da identidade do reportante</a:t>
            </a:r>
          </a:p>
        </p:txBody>
      </p:sp>
      <p:sp>
        <p:nvSpPr>
          <p:cNvPr id="2" name="AutoShape 2" descr="Programa PROREG - ANEEL">
            <a:extLst>
              <a:ext uri="{FF2B5EF4-FFF2-40B4-BE49-F238E27FC236}">
                <a16:creationId xmlns:a16="http://schemas.microsoft.com/office/drawing/2014/main" id="{80C50AA6-8305-4D78-B995-56A5C8772140}"/>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3" name="Retângulo 2">
            <a:extLst>
              <a:ext uri="{FF2B5EF4-FFF2-40B4-BE49-F238E27FC236}">
                <a16:creationId xmlns:a16="http://schemas.microsoft.com/office/drawing/2014/main" id="{45EC9852-DDA2-4860-90F0-AB09EFA3917F}"/>
              </a:ext>
            </a:extLst>
          </p:cNvPr>
          <p:cNvSpPr/>
          <p:nvPr/>
        </p:nvSpPr>
        <p:spPr>
          <a:xfrm>
            <a:off x="854310" y="1449518"/>
            <a:ext cx="7244662" cy="646331"/>
          </a:xfrm>
          <a:prstGeom prst="rect">
            <a:avLst/>
          </a:prstGeom>
        </p:spPr>
        <p:txBody>
          <a:bodyPr wrap="square">
            <a:spAutoFit/>
          </a:bodyPr>
          <a:lstStyle/>
          <a:p>
            <a:pPr algn="just"/>
            <a:r>
              <a:rPr lang="pt-BR" sz="1200" b="1" dirty="0"/>
              <a:t>Lei n.º 13.608/2018 (Lei do Disque-Denúncia)</a:t>
            </a:r>
            <a:endParaRPr lang="pt-BR" sz="1200" dirty="0"/>
          </a:p>
          <a:p>
            <a:pPr algn="just"/>
            <a:r>
              <a:rPr lang="pt-BR" sz="1200" i="1" dirty="0"/>
              <a:t>Art. 4º-B. O informante terá direito à preservação de sua identidade, a qual apenas será revelada em caso de relevante interesse público ou interesse concreto para a apuração dos fatos;</a:t>
            </a:r>
            <a:endParaRPr lang="pt-BR" sz="1200" dirty="0"/>
          </a:p>
        </p:txBody>
      </p:sp>
      <p:pic>
        <p:nvPicPr>
          <p:cNvPr id="8" name="Imagem 7">
            <a:extLst>
              <a:ext uri="{FF2B5EF4-FFF2-40B4-BE49-F238E27FC236}">
                <a16:creationId xmlns:a16="http://schemas.microsoft.com/office/drawing/2014/main" id="{4C6C1534-0A76-4CCD-8C93-AFC9AF2C9ACE}"/>
              </a:ext>
            </a:extLst>
          </p:cNvPr>
          <p:cNvPicPr>
            <a:picLocks noChangeAspect="1"/>
          </p:cNvPicPr>
          <p:nvPr/>
        </p:nvPicPr>
        <p:blipFill>
          <a:blip r:embed="rId2"/>
          <a:stretch>
            <a:fillRect/>
          </a:stretch>
        </p:blipFill>
        <p:spPr>
          <a:xfrm>
            <a:off x="1450560" y="2240142"/>
            <a:ext cx="6242879" cy="4272278"/>
          </a:xfrm>
          <a:prstGeom prst="rect">
            <a:avLst/>
          </a:prstGeom>
        </p:spPr>
      </p:pic>
      <p:sp>
        <p:nvSpPr>
          <p:cNvPr id="5" name="Retângulo 4">
            <a:extLst>
              <a:ext uri="{FF2B5EF4-FFF2-40B4-BE49-F238E27FC236}">
                <a16:creationId xmlns:a16="http://schemas.microsoft.com/office/drawing/2014/main" id="{1342E2BC-4E0F-409A-BF2C-550CB249A1E0}"/>
              </a:ext>
            </a:extLst>
          </p:cNvPr>
          <p:cNvSpPr/>
          <p:nvPr/>
        </p:nvSpPr>
        <p:spPr>
          <a:xfrm>
            <a:off x="3121439" y="2095849"/>
            <a:ext cx="4572000" cy="276999"/>
          </a:xfrm>
          <a:prstGeom prst="rect">
            <a:avLst/>
          </a:prstGeom>
        </p:spPr>
        <p:txBody>
          <a:bodyPr>
            <a:spAutoFit/>
          </a:bodyPr>
          <a:lstStyle/>
          <a:p>
            <a:r>
              <a:rPr lang="pt-BR" sz="1200" dirty="0">
                <a:latin typeface="Times New Roman" panose="02020603050405020304" pitchFamily="18" charset="0"/>
                <a:ea typeface="Calibri" panose="020F0502020204030204" pitchFamily="34" charset="0"/>
              </a:rPr>
              <a:t>Gráfico 14 – Proteção da identidade mais referenciada</a:t>
            </a:r>
            <a:endParaRPr lang="pt-BR" sz="1200" dirty="0"/>
          </a:p>
        </p:txBody>
      </p:sp>
    </p:spTree>
    <p:extLst>
      <p:ext uri="{BB962C8B-B14F-4D97-AF65-F5344CB8AC3E}">
        <p14:creationId xmlns:p14="http://schemas.microsoft.com/office/powerpoint/2010/main" val="12911040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F81639E3-5662-47B3-AF35-670A1596A78E}"/>
              </a:ext>
            </a:extLst>
          </p:cNvPr>
          <p:cNvSpPr txBox="1">
            <a:spLocks/>
          </p:cNvSpPr>
          <p:nvPr/>
        </p:nvSpPr>
        <p:spPr>
          <a:xfrm>
            <a:off x="0" y="19095"/>
            <a:ext cx="9144000" cy="1143000"/>
          </a:xfrm>
          <a:prstGeom prst="rect">
            <a:avLst/>
          </a:prstGeom>
          <a:solidFill>
            <a:srgbClr val="0A2653"/>
          </a:solidFill>
        </p:spPr>
        <p:txBody>
          <a:bodyPr/>
          <a:lstStyle>
            <a:lvl1pPr algn="ctr" defTabSz="457200" rtl="0" eaLnBrk="1" latinLnBrk="0" hangingPunct="1">
              <a:spcBef>
                <a:spcPct val="0"/>
              </a:spcBef>
              <a:buNone/>
              <a:defRPr sz="4400" kern="1200">
                <a:solidFill>
                  <a:srgbClr val="006FAC"/>
                </a:solidFill>
                <a:latin typeface="+mj-lt"/>
                <a:ea typeface="+mj-ea"/>
                <a:cs typeface="+mj-cs"/>
              </a:defRPr>
            </a:lvl1pPr>
          </a:lstStyle>
          <a:p>
            <a:pPr algn="just"/>
            <a:r>
              <a:rPr lang="pt-BR" sz="3200" b="1" dirty="0">
                <a:solidFill>
                  <a:schemeClr val="bg1"/>
                </a:solidFill>
                <a:latin typeface="Corbel" panose="020B0503020204020204" pitchFamily="34" charset="0"/>
              </a:rPr>
              <a:t>4. Incrementar a confiança institucional</a:t>
            </a:r>
          </a:p>
        </p:txBody>
      </p:sp>
      <p:sp>
        <p:nvSpPr>
          <p:cNvPr id="2" name="AutoShape 2" descr="Programa PROREG - ANEEL">
            <a:extLst>
              <a:ext uri="{FF2B5EF4-FFF2-40B4-BE49-F238E27FC236}">
                <a16:creationId xmlns:a16="http://schemas.microsoft.com/office/drawing/2014/main" id="{80C50AA6-8305-4D78-B995-56A5C8772140}"/>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graphicFrame>
        <p:nvGraphicFramePr>
          <p:cNvPr id="5" name="Objeto 4">
            <a:extLst>
              <a:ext uri="{FF2B5EF4-FFF2-40B4-BE49-F238E27FC236}">
                <a16:creationId xmlns:a16="http://schemas.microsoft.com/office/drawing/2014/main" id="{73216886-D087-42E2-A27E-3F39ED0AED1E}"/>
              </a:ext>
            </a:extLst>
          </p:cNvPr>
          <p:cNvGraphicFramePr>
            <a:graphicFrameLocks noChangeAspect="1"/>
          </p:cNvGraphicFramePr>
          <p:nvPr/>
        </p:nvGraphicFramePr>
        <p:xfrm>
          <a:off x="1028175" y="2468781"/>
          <a:ext cx="7007034" cy="1800161"/>
        </p:xfrm>
        <a:graphic>
          <a:graphicData uri="http://schemas.openxmlformats.org/presentationml/2006/ole">
            <mc:AlternateContent xmlns:mc="http://schemas.openxmlformats.org/markup-compatibility/2006">
              <mc:Choice xmlns:v="urn:schemas-microsoft-com:vml" Requires="v">
                <p:oleObj name="Document" r:id="rId2" imgW="5400403" imgH="1388210" progId="Word.Document.12">
                  <p:embed/>
                </p:oleObj>
              </mc:Choice>
              <mc:Fallback>
                <p:oleObj name="Document" r:id="rId2" imgW="5400403" imgH="1388210" progId="Word.Document.12">
                  <p:embed/>
                  <p:pic>
                    <p:nvPicPr>
                      <p:cNvPr id="5" name="Objeto 4">
                        <a:extLst>
                          <a:ext uri="{FF2B5EF4-FFF2-40B4-BE49-F238E27FC236}">
                            <a16:creationId xmlns:a16="http://schemas.microsoft.com/office/drawing/2014/main" id="{73216886-D087-42E2-A27E-3F39ED0AED1E}"/>
                          </a:ext>
                        </a:extLst>
                      </p:cNvPr>
                      <p:cNvPicPr/>
                      <p:nvPr/>
                    </p:nvPicPr>
                    <p:blipFill>
                      <a:blip r:embed="rId3"/>
                      <a:stretch>
                        <a:fillRect/>
                      </a:stretch>
                    </p:blipFill>
                    <p:spPr>
                      <a:xfrm>
                        <a:off x="1028175" y="2468781"/>
                        <a:ext cx="7007034" cy="1800161"/>
                      </a:xfrm>
                      <a:prstGeom prst="rect">
                        <a:avLst/>
                      </a:prstGeom>
                    </p:spPr>
                  </p:pic>
                </p:oleObj>
              </mc:Fallback>
            </mc:AlternateContent>
          </a:graphicData>
        </a:graphic>
      </p:graphicFrame>
    </p:spTree>
    <p:extLst>
      <p:ext uri="{BB962C8B-B14F-4D97-AF65-F5344CB8AC3E}">
        <p14:creationId xmlns:p14="http://schemas.microsoft.com/office/powerpoint/2010/main" val="23383747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F81639E3-5662-47B3-AF35-670A1596A78E}"/>
              </a:ext>
            </a:extLst>
          </p:cNvPr>
          <p:cNvSpPr txBox="1">
            <a:spLocks/>
          </p:cNvSpPr>
          <p:nvPr/>
        </p:nvSpPr>
        <p:spPr>
          <a:xfrm>
            <a:off x="0" y="19095"/>
            <a:ext cx="9144000" cy="1143000"/>
          </a:xfrm>
          <a:prstGeom prst="rect">
            <a:avLst/>
          </a:prstGeom>
          <a:solidFill>
            <a:srgbClr val="0A2653"/>
          </a:solidFill>
        </p:spPr>
        <p:txBody>
          <a:bodyPr/>
          <a:lstStyle>
            <a:lvl1pPr algn="ctr" defTabSz="457200" rtl="0" eaLnBrk="1" latinLnBrk="0" hangingPunct="1">
              <a:spcBef>
                <a:spcPct val="0"/>
              </a:spcBef>
              <a:buNone/>
              <a:defRPr sz="4400" kern="1200">
                <a:solidFill>
                  <a:srgbClr val="006FAC"/>
                </a:solidFill>
                <a:latin typeface="+mj-lt"/>
                <a:ea typeface="+mj-ea"/>
                <a:cs typeface="+mj-cs"/>
              </a:defRPr>
            </a:lvl1pPr>
          </a:lstStyle>
          <a:p>
            <a:pPr algn="just"/>
            <a:r>
              <a:rPr lang="pt-BR" sz="3200" b="1" dirty="0">
                <a:solidFill>
                  <a:schemeClr val="bg1"/>
                </a:solidFill>
                <a:latin typeface="Corbel" panose="020B0503020204020204" pitchFamily="34" charset="0"/>
              </a:rPr>
              <a:t>4. Incrementar a confiança institucional</a:t>
            </a:r>
          </a:p>
        </p:txBody>
      </p:sp>
      <p:sp>
        <p:nvSpPr>
          <p:cNvPr id="2" name="AutoShape 2" descr="Programa PROREG - ANEEL">
            <a:extLst>
              <a:ext uri="{FF2B5EF4-FFF2-40B4-BE49-F238E27FC236}">
                <a16:creationId xmlns:a16="http://schemas.microsoft.com/office/drawing/2014/main" id="{80C50AA6-8305-4D78-B995-56A5C8772140}"/>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pic>
        <p:nvPicPr>
          <p:cNvPr id="7" name="Imagem 6">
            <a:extLst>
              <a:ext uri="{FF2B5EF4-FFF2-40B4-BE49-F238E27FC236}">
                <a16:creationId xmlns:a16="http://schemas.microsoft.com/office/drawing/2014/main" id="{79A8368C-4912-4E26-AC99-B94B8C15360E}"/>
              </a:ext>
            </a:extLst>
          </p:cNvPr>
          <p:cNvPicPr/>
          <p:nvPr/>
        </p:nvPicPr>
        <p:blipFill>
          <a:blip r:embed="rId2">
            <a:extLst>
              <a:ext uri="{28A0092B-C50C-407E-A947-70E740481C1C}">
                <a14:useLocalDpi xmlns:a14="http://schemas.microsoft.com/office/drawing/2010/main" val="0"/>
              </a:ext>
            </a:extLst>
          </a:blip>
          <a:stretch>
            <a:fillRect/>
          </a:stretch>
        </p:blipFill>
        <p:spPr bwMode="auto">
          <a:xfrm>
            <a:off x="446844" y="1212233"/>
            <a:ext cx="8158968" cy="5002299"/>
          </a:xfrm>
          <a:prstGeom prst="rect">
            <a:avLst/>
          </a:prstGeom>
          <a:noFill/>
          <a:ln>
            <a:noFill/>
          </a:ln>
        </p:spPr>
      </p:pic>
    </p:spTree>
    <p:extLst>
      <p:ext uri="{BB962C8B-B14F-4D97-AF65-F5344CB8AC3E}">
        <p14:creationId xmlns:p14="http://schemas.microsoft.com/office/powerpoint/2010/main" val="26153361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F81639E3-5662-47B3-AF35-670A1596A78E}"/>
              </a:ext>
            </a:extLst>
          </p:cNvPr>
          <p:cNvSpPr txBox="1">
            <a:spLocks/>
          </p:cNvSpPr>
          <p:nvPr/>
        </p:nvSpPr>
        <p:spPr>
          <a:xfrm>
            <a:off x="0" y="19095"/>
            <a:ext cx="9144000" cy="1143000"/>
          </a:xfrm>
          <a:prstGeom prst="rect">
            <a:avLst/>
          </a:prstGeom>
          <a:solidFill>
            <a:srgbClr val="0A2653"/>
          </a:solidFill>
        </p:spPr>
        <p:txBody>
          <a:bodyPr/>
          <a:lstStyle>
            <a:lvl1pPr algn="ctr" defTabSz="457200" rtl="0" eaLnBrk="1" latinLnBrk="0" hangingPunct="1">
              <a:spcBef>
                <a:spcPct val="0"/>
              </a:spcBef>
              <a:buNone/>
              <a:defRPr sz="4400" kern="1200">
                <a:solidFill>
                  <a:srgbClr val="006FAC"/>
                </a:solidFill>
                <a:latin typeface="+mj-lt"/>
                <a:ea typeface="+mj-ea"/>
                <a:cs typeface="+mj-cs"/>
              </a:defRPr>
            </a:lvl1pPr>
          </a:lstStyle>
          <a:p>
            <a:pPr algn="just"/>
            <a:r>
              <a:rPr lang="pt-BR" sz="3200" b="1" dirty="0">
                <a:solidFill>
                  <a:schemeClr val="bg1"/>
                </a:solidFill>
                <a:latin typeface="Corbel" panose="020B0503020204020204" pitchFamily="34" charset="0"/>
              </a:rPr>
              <a:t>5. O prêmio pecuniário importa</a:t>
            </a:r>
          </a:p>
        </p:txBody>
      </p:sp>
      <p:sp>
        <p:nvSpPr>
          <p:cNvPr id="2" name="AutoShape 2" descr="Programa PROREG - ANEEL">
            <a:extLst>
              <a:ext uri="{FF2B5EF4-FFF2-40B4-BE49-F238E27FC236}">
                <a16:creationId xmlns:a16="http://schemas.microsoft.com/office/drawing/2014/main" id="{80C50AA6-8305-4D78-B995-56A5C8772140}"/>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3" name="Retângulo 2">
            <a:extLst>
              <a:ext uri="{FF2B5EF4-FFF2-40B4-BE49-F238E27FC236}">
                <a16:creationId xmlns:a16="http://schemas.microsoft.com/office/drawing/2014/main" id="{45EC9852-DDA2-4860-90F0-AB09EFA3917F}"/>
              </a:ext>
            </a:extLst>
          </p:cNvPr>
          <p:cNvSpPr/>
          <p:nvPr/>
        </p:nvSpPr>
        <p:spPr>
          <a:xfrm>
            <a:off x="1105117" y="1625793"/>
            <a:ext cx="2301676" cy="461665"/>
          </a:xfrm>
          <a:prstGeom prst="rect">
            <a:avLst/>
          </a:prstGeom>
        </p:spPr>
        <p:txBody>
          <a:bodyPr wrap="square">
            <a:spAutoFit/>
          </a:bodyPr>
          <a:lstStyle/>
          <a:p>
            <a:pPr algn="just"/>
            <a:r>
              <a:rPr lang="pt-BR" sz="1200" b="1" dirty="0"/>
              <a:t>A</a:t>
            </a:r>
          </a:p>
          <a:p>
            <a:pPr algn="just"/>
            <a:r>
              <a:rPr lang="pt-BR" sz="1200" b="1" dirty="0"/>
              <a:t>Relata e não recebe prêmio</a:t>
            </a:r>
            <a:endParaRPr lang="pt-BR" sz="1200" dirty="0"/>
          </a:p>
        </p:txBody>
      </p:sp>
      <p:sp>
        <p:nvSpPr>
          <p:cNvPr id="8" name="Retângulo 7">
            <a:extLst>
              <a:ext uri="{FF2B5EF4-FFF2-40B4-BE49-F238E27FC236}">
                <a16:creationId xmlns:a16="http://schemas.microsoft.com/office/drawing/2014/main" id="{A1E6A01D-0394-48CA-96BF-088F4B36DB40}"/>
              </a:ext>
            </a:extLst>
          </p:cNvPr>
          <p:cNvSpPr/>
          <p:nvPr/>
        </p:nvSpPr>
        <p:spPr>
          <a:xfrm>
            <a:off x="854310" y="2492250"/>
            <a:ext cx="7244662" cy="276999"/>
          </a:xfrm>
          <a:prstGeom prst="rect">
            <a:avLst/>
          </a:prstGeom>
        </p:spPr>
        <p:txBody>
          <a:bodyPr wrap="square">
            <a:spAutoFit/>
          </a:bodyPr>
          <a:lstStyle/>
          <a:p>
            <a:pPr algn="just"/>
            <a:r>
              <a:rPr lang="pt-BR" sz="1200" b="1" dirty="0"/>
              <a:t>76% dos respondentes foram contrários ao recebimento de prêmio</a:t>
            </a:r>
            <a:endParaRPr lang="pt-BR" sz="1200" dirty="0"/>
          </a:p>
        </p:txBody>
      </p:sp>
      <p:graphicFrame>
        <p:nvGraphicFramePr>
          <p:cNvPr id="11" name="Objeto 10">
            <a:extLst>
              <a:ext uri="{FF2B5EF4-FFF2-40B4-BE49-F238E27FC236}">
                <a16:creationId xmlns:a16="http://schemas.microsoft.com/office/drawing/2014/main" id="{5C45C15B-E0ED-4EEE-8003-8D7C4B881444}"/>
              </a:ext>
            </a:extLst>
          </p:cNvPr>
          <p:cNvGraphicFramePr>
            <a:graphicFrameLocks noChangeAspect="1"/>
          </p:cNvGraphicFramePr>
          <p:nvPr/>
        </p:nvGraphicFramePr>
        <p:xfrm>
          <a:off x="1866900" y="3174041"/>
          <a:ext cx="5410200" cy="3162300"/>
        </p:xfrm>
        <a:graphic>
          <a:graphicData uri="http://schemas.openxmlformats.org/presentationml/2006/ole">
            <mc:AlternateContent xmlns:mc="http://schemas.openxmlformats.org/markup-compatibility/2006">
              <mc:Choice xmlns:v="urn:schemas-microsoft-com:vml" Requires="v">
                <p:oleObj name="Document" r:id="rId2" imgW="5410484" imgH="3162354" progId="Word.Document.12">
                  <p:embed/>
                </p:oleObj>
              </mc:Choice>
              <mc:Fallback>
                <p:oleObj name="Document" r:id="rId2" imgW="5410484" imgH="3162354" progId="Word.Document.12">
                  <p:embed/>
                  <p:pic>
                    <p:nvPicPr>
                      <p:cNvPr id="11" name="Objeto 10">
                        <a:extLst>
                          <a:ext uri="{FF2B5EF4-FFF2-40B4-BE49-F238E27FC236}">
                            <a16:creationId xmlns:a16="http://schemas.microsoft.com/office/drawing/2014/main" id="{5C45C15B-E0ED-4EEE-8003-8D7C4B881444}"/>
                          </a:ext>
                        </a:extLst>
                      </p:cNvPr>
                      <p:cNvPicPr/>
                      <p:nvPr/>
                    </p:nvPicPr>
                    <p:blipFill>
                      <a:blip r:embed="rId3"/>
                      <a:stretch>
                        <a:fillRect/>
                      </a:stretch>
                    </p:blipFill>
                    <p:spPr>
                      <a:xfrm>
                        <a:off x="1866900" y="3174041"/>
                        <a:ext cx="5410200" cy="3162300"/>
                      </a:xfrm>
                      <a:prstGeom prst="rect">
                        <a:avLst/>
                      </a:prstGeom>
                    </p:spPr>
                  </p:pic>
                </p:oleObj>
              </mc:Fallback>
            </mc:AlternateContent>
          </a:graphicData>
        </a:graphic>
      </p:graphicFrame>
      <p:sp>
        <p:nvSpPr>
          <p:cNvPr id="12" name="Retângulo 11">
            <a:extLst>
              <a:ext uri="{FF2B5EF4-FFF2-40B4-BE49-F238E27FC236}">
                <a16:creationId xmlns:a16="http://schemas.microsoft.com/office/drawing/2014/main" id="{E85C753A-E737-4A21-9D64-DE5BD2112B1C}"/>
              </a:ext>
            </a:extLst>
          </p:cNvPr>
          <p:cNvSpPr/>
          <p:nvPr/>
        </p:nvSpPr>
        <p:spPr>
          <a:xfrm>
            <a:off x="2438400" y="2897042"/>
            <a:ext cx="4572000" cy="276999"/>
          </a:xfrm>
          <a:prstGeom prst="rect">
            <a:avLst/>
          </a:prstGeom>
        </p:spPr>
        <p:txBody>
          <a:bodyPr>
            <a:spAutoFit/>
          </a:bodyPr>
          <a:lstStyle/>
          <a:p>
            <a:pPr algn="ctr">
              <a:spcAft>
                <a:spcPts val="0"/>
              </a:spcAft>
            </a:pPr>
            <a:r>
              <a:rPr lang="pt-BR" sz="1200" b="1" dirty="0">
                <a:latin typeface="Times New Roman" panose="02020603050405020304" pitchFamily="18" charset="0"/>
                <a:ea typeface="Times New Roman" panose="02020603050405020304" pitchFamily="18" charset="0"/>
                <a:cs typeface="Times New Roman" panose="02020603050405020304" pitchFamily="18" charset="0"/>
              </a:rPr>
              <a:t>Gráfico 16 – </a:t>
            </a:r>
            <a:r>
              <a:rPr lang="pt-BR" sz="1200" dirty="0">
                <a:latin typeface="Times New Roman" panose="02020603050405020304" pitchFamily="18" charset="0"/>
                <a:ea typeface="Times New Roman" panose="02020603050405020304" pitchFamily="18" charset="0"/>
                <a:cs typeface="Times New Roman" panose="02020603050405020304" pitchFamily="18" charset="0"/>
              </a:rPr>
              <a:t>Quem tem maior propensão a denunciar?</a:t>
            </a:r>
            <a:endParaRPr lang="pt-BR"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9" name="Retângulo 8">
            <a:extLst>
              <a:ext uri="{FF2B5EF4-FFF2-40B4-BE49-F238E27FC236}">
                <a16:creationId xmlns:a16="http://schemas.microsoft.com/office/drawing/2014/main" id="{FC08D548-1836-4EF7-B222-E72C60C558E8}"/>
              </a:ext>
            </a:extLst>
          </p:cNvPr>
          <p:cNvSpPr/>
          <p:nvPr/>
        </p:nvSpPr>
        <p:spPr>
          <a:xfrm>
            <a:off x="6293684" y="1626478"/>
            <a:ext cx="2526356" cy="461665"/>
          </a:xfrm>
          <a:prstGeom prst="rect">
            <a:avLst/>
          </a:prstGeom>
        </p:spPr>
        <p:txBody>
          <a:bodyPr wrap="square">
            <a:spAutoFit/>
          </a:bodyPr>
          <a:lstStyle/>
          <a:p>
            <a:pPr algn="just"/>
            <a:r>
              <a:rPr lang="pt-BR" sz="1200" b="1" dirty="0"/>
              <a:t>B</a:t>
            </a:r>
          </a:p>
          <a:p>
            <a:pPr algn="just"/>
            <a:r>
              <a:rPr lang="pt-BR" sz="1200" b="1" dirty="0"/>
              <a:t>Relata e recebe prêmio</a:t>
            </a:r>
            <a:endParaRPr lang="pt-BR" sz="1200" dirty="0"/>
          </a:p>
        </p:txBody>
      </p:sp>
      <p:pic>
        <p:nvPicPr>
          <p:cNvPr id="5" name="Gráfico 4" descr="Homem estrutura de tópicos">
            <a:extLst>
              <a:ext uri="{FF2B5EF4-FFF2-40B4-BE49-F238E27FC236}">
                <a16:creationId xmlns:a16="http://schemas.microsoft.com/office/drawing/2014/main" id="{CBA20A44-C2D0-4FC3-B969-56B3DA95D01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86522" y="1473504"/>
            <a:ext cx="613954" cy="613954"/>
          </a:xfrm>
          <a:prstGeom prst="rect">
            <a:avLst/>
          </a:prstGeom>
        </p:spPr>
      </p:pic>
      <p:pic>
        <p:nvPicPr>
          <p:cNvPr id="13" name="Gráfico 12" descr="Homem estrutura de tópicos">
            <a:extLst>
              <a:ext uri="{FF2B5EF4-FFF2-40B4-BE49-F238E27FC236}">
                <a16:creationId xmlns:a16="http://schemas.microsoft.com/office/drawing/2014/main" id="{AABA86C4-AFFE-499E-8C81-8BC3798787F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817761" y="1468181"/>
            <a:ext cx="613954" cy="613954"/>
          </a:xfrm>
          <a:prstGeom prst="rect">
            <a:avLst/>
          </a:prstGeom>
        </p:spPr>
      </p:pic>
    </p:spTree>
    <p:extLst>
      <p:ext uri="{BB962C8B-B14F-4D97-AF65-F5344CB8AC3E}">
        <p14:creationId xmlns:p14="http://schemas.microsoft.com/office/powerpoint/2010/main" val="11894755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F81639E3-5662-47B3-AF35-670A1596A78E}"/>
              </a:ext>
            </a:extLst>
          </p:cNvPr>
          <p:cNvSpPr txBox="1">
            <a:spLocks/>
          </p:cNvSpPr>
          <p:nvPr/>
        </p:nvSpPr>
        <p:spPr>
          <a:xfrm>
            <a:off x="0" y="19095"/>
            <a:ext cx="9144000" cy="1143000"/>
          </a:xfrm>
          <a:prstGeom prst="rect">
            <a:avLst/>
          </a:prstGeom>
          <a:solidFill>
            <a:srgbClr val="0A2653"/>
          </a:solidFill>
        </p:spPr>
        <p:txBody>
          <a:bodyPr/>
          <a:lstStyle>
            <a:lvl1pPr algn="ctr" defTabSz="457200" rtl="0" eaLnBrk="1" latinLnBrk="0" hangingPunct="1">
              <a:spcBef>
                <a:spcPct val="0"/>
              </a:spcBef>
              <a:buNone/>
              <a:defRPr sz="4400" kern="1200">
                <a:solidFill>
                  <a:srgbClr val="006FAC"/>
                </a:solidFill>
                <a:latin typeface="+mj-lt"/>
                <a:ea typeface="+mj-ea"/>
                <a:cs typeface="+mj-cs"/>
              </a:defRPr>
            </a:lvl1pPr>
          </a:lstStyle>
          <a:p>
            <a:pPr algn="just"/>
            <a:r>
              <a:rPr lang="pt-BR" sz="3200" b="1" dirty="0">
                <a:solidFill>
                  <a:schemeClr val="bg1"/>
                </a:solidFill>
                <a:latin typeface="Corbel" panose="020B0503020204020204" pitchFamily="34" charset="0"/>
              </a:rPr>
              <a:t>5. O prêmio pecuniário importa</a:t>
            </a:r>
          </a:p>
        </p:txBody>
      </p:sp>
      <p:sp>
        <p:nvSpPr>
          <p:cNvPr id="2" name="AutoShape 2" descr="Programa PROREG - ANEEL">
            <a:extLst>
              <a:ext uri="{FF2B5EF4-FFF2-40B4-BE49-F238E27FC236}">
                <a16:creationId xmlns:a16="http://schemas.microsoft.com/office/drawing/2014/main" id="{80C50AA6-8305-4D78-B995-56A5C8772140}"/>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graphicFrame>
        <p:nvGraphicFramePr>
          <p:cNvPr id="4" name="Objeto 3">
            <a:extLst>
              <a:ext uri="{FF2B5EF4-FFF2-40B4-BE49-F238E27FC236}">
                <a16:creationId xmlns:a16="http://schemas.microsoft.com/office/drawing/2014/main" id="{FE932538-11E1-4559-BD4E-5871CFD1FB13}"/>
              </a:ext>
            </a:extLst>
          </p:cNvPr>
          <p:cNvGraphicFramePr>
            <a:graphicFrameLocks noChangeAspect="1"/>
          </p:cNvGraphicFramePr>
          <p:nvPr/>
        </p:nvGraphicFramePr>
        <p:xfrm>
          <a:off x="622353" y="2046447"/>
          <a:ext cx="7480784" cy="2933382"/>
        </p:xfrm>
        <a:graphic>
          <a:graphicData uri="http://schemas.openxmlformats.org/presentationml/2006/ole">
            <mc:AlternateContent xmlns:mc="http://schemas.openxmlformats.org/markup-compatibility/2006">
              <mc:Choice xmlns:v="urn:schemas-microsoft-com:vml" Requires="v">
                <p:oleObj name="Document" r:id="rId2" imgW="5400403" imgH="2118316" progId="Word.Document.12">
                  <p:embed/>
                </p:oleObj>
              </mc:Choice>
              <mc:Fallback>
                <p:oleObj name="Document" r:id="rId2" imgW="5400403" imgH="2118316" progId="Word.Document.12">
                  <p:embed/>
                  <p:pic>
                    <p:nvPicPr>
                      <p:cNvPr id="4" name="Objeto 3">
                        <a:extLst>
                          <a:ext uri="{FF2B5EF4-FFF2-40B4-BE49-F238E27FC236}">
                            <a16:creationId xmlns:a16="http://schemas.microsoft.com/office/drawing/2014/main" id="{FE932538-11E1-4559-BD4E-5871CFD1FB13}"/>
                          </a:ext>
                        </a:extLst>
                      </p:cNvPr>
                      <p:cNvPicPr/>
                      <p:nvPr/>
                    </p:nvPicPr>
                    <p:blipFill>
                      <a:blip r:embed="rId3"/>
                      <a:stretch>
                        <a:fillRect/>
                      </a:stretch>
                    </p:blipFill>
                    <p:spPr>
                      <a:xfrm>
                        <a:off x="622353" y="2046447"/>
                        <a:ext cx="7480784" cy="2933382"/>
                      </a:xfrm>
                      <a:prstGeom prst="rect">
                        <a:avLst/>
                      </a:prstGeom>
                    </p:spPr>
                  </p:pic>
                </p:oleObj>
              </mc:Fallback>
            </mc:AlternateContent>
          </a:graphicData>
        </a:graphic>
      </p:graphicFrame>
    </p:spTree>
    <p:extLst>
      <p:ext uri="{BB962C8B-B14F-4D97-AF65-F5344CB8AC3E}">
        <p14:creationId xmlns:p14="http://schemas.microsoft.com/office/powerpoint/2010/main" val="3198831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F81639E3-5662-47B3-AF35-670A1596A78E}"/>
              </a:ext>
            </a:extLst>
          </p:cNvPr>
          <p:cNvSpPr txBox="1">
            <a:spLocks/>
          </p:cNvSpPr>
          <p:nvPr/>
        </p:nvSpPr>
        <p:spPr>
          <a:xfrm>
            <a:off x="0" y="19095"/>
            <a:ext cx="9144000" cy="1143000"/>
          </a:xfrm>
          <a:prstGeom prst="rect">
            <a:avLst/>
          </a:prstGeom>
          <a:solidFill>
            <a:srgbClr val="0A2653"/>
          </a:solidFill>
        </p:spPr>
        <p:txBody>
          <a:bodyPr/>
          <a:lstStyle>
            <a:lvl1pPr algn="ctr" defTabSz="457200" rtl="0" eaLnBrk="1" latinLnBrk="0" hangingPunct="1">
              <a:spcBef>
                <a:spcPct val="0"/>
              </a:spcBef>
              <a:buNone/>
              <a:defRPr sz="4400" kern="1200">
                <a:solidFill>
                  <a:srgbClr val="006FAC"/>
                </a:solidFill>
                <a:latin typeface="+mj-lt"/>
                <a:ea typeface="+mj-ea"/>
                <a:cs typeface="+mj-cs"/>
              </a:defRPr>
            </a:lvl1pPr>
          </a:lstStyle>
          <a:p>
            <a:pPr algn="just"/>
            <a:r>
              <a:rPr lang="pt-BR" sz="3200" b="1" dirty="0">
                <a:solidFill>
                  <a:schemeClr val="bg1"/>
                </a:solidFill>
                <a:latin typeface="Corbel" panose="020B0503020204020204" pitchFamily="34" charset="0"/>
              </a:rPr>
              <a:t>6. Identificação dos incentivos que importam ao relato</a:t>
            </a:r>
          </a:p>
        </p:txBody>
      </p:sp>
      <p:sp>
        <p:nvSpPr>
          <p:cNvPr id="2" name="AutoShape 2" descr="Programa PROREG - ANEEL">
            <a:extLst>
              <a:ext uri="{FF2B5EF4-FFF2-40B4-BE49-F238E27FC236}">
                <a16:creationId xmlns:a16="http://schemas.microsoft.com/office/drawing/2014/main" id="{80C50AA6-8305-4D78-B995-56A5C8772140}"/>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graphicFrame>
        <p:nvGraphicFramePr>
          <p:cNvPr id="7" name="Objeto 6">
            <a:extLst>
              <a:ext uri="{FF2B5EF4-FFF2-40B4-BE49-F238E27FC236}">
                <a16:creationId xmlns:a16="http://schemas.microsoft.com/office/drawing/2014/main" id="{F5A7651C-5FBF-41BF-ACB1-A02D36ED5212}"/>
              </a:ext>
            </a:extLst>
          </p:cNvPr>
          <p:cNvGraphicFramePr>
            <a:graphicFrameLocks noChangeAspect="1"/>
          </p:cNvGraphicFramePr>
          <p:nvPr/>
        </p:nvGraphicFramePr>
        <p:xfrm>
          <a:off x="1336158" y="2110958"/>
          <a:ext cx="6166884" cy="3604587"/>
        </p:xfrm>
        <a:graphic>
          <a:graphicData uri="http://schemas.openxmlformats.org/presentationml/2006/ole">
            <mc:AlternateContent xmlns:mc="http://schemas.openxmlformats.org/markup-compatibility/2006">
              <mc:Choice xmlns:v="urn:schemas-microsoft-com:vml" Requires="v">
                <p:oleObj name="Document" r:id="rId2" imgW="5410484" imgH="3162354" progId="Word.Document.12">
                  <p:embed/>
                </p:oleObj>
              </mc:Choice>
              <mc:Fallback>
                <p:oleObj name="Document" r:id="rId2" imgW="5410484" imgH="3162354" progId="Word.Document.12">
                  <p:embed/>
                  <p:pic>
                    <p:nvPicPr>
                      <p:cNvPr id="7" name="Objeto 6">
                        <a:extLst>
                          <a:ext uri="{FF2B5EF4-FFF2-40B4-BE49-F238E27FC236}">
                            <a16:creationId xmlns:a16="http://schemas.microsoft.com/office/drawing/2014/main" id="{F5A7651C-5FBF-41BF-ACB1-A02D36ED5212}"/>
                          </a:ext>
                        </a:extLst>
                      </p:cNvPr>
                      <p:cNvPicPr/>
                      <p:nvPr/>
                    </p:nvPicPr>
                    <p:blipFill>
                      <a:blip r:embed="rId3"/>
                      <a:stretch>
                        <a:fillRect/>
                      </a:stretch>
                    </p:blipFill>
                    <p:spPr>
                      <a:xfrm>
                        <a:off x="1336158" y="2110958"/>
                        <a:ext cx="6166884" cy="3604587"/>
                      </a:xfrm>
                      <a:prstGeom prst="rect">
                        <a:avLst/>
                      </a:prstGeom>
                    </p:spPr>
                  </p:pic>
                </p:oleObj>
              </mc:Fallback>
            </mc:AlternateContent>
          </a:graphicData>
        </a:graphic>
      </p:graphicFrame>
      <p:sp>
        <p:nvSpPr>
          <p:cNvPr id="10" name="Retângulo 9">
            <a:extLst>
              <a:ext uri="{FF2B5EF4-FFF2-40B4-BE49-F238E27FC236}">
                <a16:creationId xmlns:a16="http://schemas.microsoft.com/office/drawing/2014/main" id="{64695D28-6F09-4FDA-A9D5-00B3551A3D0A}"/>
              </a:ext>
            </a:extLst>
          </p:cNvPr>
          <p:cNvSpPr/>
          <p:nvPr/>
        </p:nvSpPr>
        <p:spPr>
          <a:xfrm>
            <a:off x="2599508" y="1653312"/>
            <a:ext cx="4572000" cy="276999"/>
          </a:xfrm>
          <a:prstGeom prst="rect">
            <a:avLst/>
          </a:prstGeom>
        </p:spPr>
        <p:txBody>
          <a:bodyPr>
            <a:spAutoFit/>
          </a:bodyPr>
          <a:lstStyle/>
          <a:p>
            <a:r>
              <a:rPr lang="pt-BR" sz="1200" dirty="0">
                <a:latin typeface="Times New Roman" panose="02020603050405020304" pitchFamily="18" charset="0"/>
                <a:ea typeface="Calibri" panose="020F0502020204030204" pitchFamily="34" charset="0"/>
              </a:rPr>
              <a:t>Gráfico 17 – Incentivos mais relevantes para o relato</a:t>
            </a:r>
            <a:endParaRPr lang="pt-BR" sz="1200" dirty="0"/>
          </a:p>
        </p:txBody>
      </p:sp>
    </p:spTree>
    <p:extLst>
      <p:ext uri="{BB962C8B-B14F-4D97-AF65-F5344CB8AC3E}">
        <p14:creationId xmlns:p14="http://schemas.microsoft.com/office/powerpoint/2010/main" val="4226914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F81639E3-5662-47B3-AF35-670A1596A78E}"/>
              </a:ext>
            </a:extLst>
          </p:cNvPr>
          <p:cNvSpPr txBox="1">
            <a:spLocks/>
          </p:cNvSpPr>
          <p:nvPr/>
        </p:nvSpPr>
        <p:spPr>
          <a:xfrm>
            <a:off x="0" y="19095"/>
            <a:ext cx="9144000" cy="1143000"/>
          </a:xfrm>
          <a:prstGeom prst="rect">
            <a:avLst/>
          </a:prstGeom>
          <a:solidFill>
            <a:srgbClr val="0A2653"/>
          </a:solidFill>
        </p:spPr>
        <p:txBody>
          <a:bodyPr/>
          <a:lstStyle>
            <a:lvl1pPr algn="ctr" defTabSz="457200" rtl="0" eaLnBrk="1" latinLnBrk="0" hangingPunct="1">
              <a:spcBef>
                <a:spcPct val="0"/>
              </a:spcBef>
              <a:buNone/>
              <a:defRPr sz="4400" kern="1200">
                <a:solidFill>
                  <a:srgbClr val="006FAC"/>
                </a:solidFill>
                <a:latin typeface="+mj-lt"/>
                <a:ea typeface="+mj-ea"/>
                <a:cs typeface="+mj-cs"/>
              </a:defRPr>
            </a:lvl1pPr>
          </a:lstStyle>
          <a:p>
            <a:pPr algn="just"/>
            <a:r>
              <a:rPr lang="pt-BR" sz="3200" b="1" dirty="0">
                <a:solidFill>
                  <a:schemeClr val="bg1"/>
                </a:solidFill>
                <a:latin typeface="Corbel" panose="020B0503020204020204" pitchFamily="34" charset="0"/>
              </a:rPr>
              <a:t>6. Identificação dos incentivos que importam ao relato</a:t>
            </a:r>
          </a:p>
        </p:txBody>
      </p:sp>
      <p:sp>
        <p:nvSpPr>
          <p:cNvPr id="2" name="AutoShape 2" descr="Programa PROREG - ANEEL">
            <a:extLst>
              <a:ext uri="{FF2B5EF4-FFF2-40B4-BE49-F238E27FC236}">
                <a16:creationId xmlns:a16="http://schemas.microsoft.com/office/drawing/2014/main" id="{80C50AA6-8305-4D78-B995-56A5C8772140}"/>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graphicFrame>
        <p:nvGraphicFramePr>
          <p:cNvPr id="8" name="Gráfico 7">
            <a:extLst>
              <a:ext uri="{FF2B5EF4-FFF2-40B4-BE49-F238E27FC236}">
                <a16:creationId xmlns:a16="http://schemas.microsoft.com/office/drawing/2014/main" id="{552BCC42-3A71-4570-BC07-9AB0B69C0A58}"/>
              </a:ext>
            </a:extLst>
          </p:cNvPr>
          <p:cNvGraphicFramePr/>
          <p:nvPr/>
        </p:nvGraphicFramePr>
        <p:xfrm>
          <a:off x="1396673" y="2052436"/>
          <a:ext cx="6655453" cy="4055755"/>
        </p:xfrm>
        <a:graphic>
          <a:graphicData uri="http://schemas.openxmlformats.org/drawingml/2006/chart">
            <c:chart xmlns:c="http://schemas.openxmlformats.org/drawingml/2006/chart" xmlns:r="http://schemas.openxmlformats.org/officeDocument/2006/relationships" r:id="rId2"/>
          </a:graphicData>
        </a:graphic>
      </p:graphicFrame>
      <p:sp>
        <p:nvSpPr>
          <p:cNvPr id="3" name="Retângulo 2">
            <a:extLst>
              <a:ext uri="{FF2B5EF4-FFF2-40B4-BE49-F238E27FC236}">
                <a16:creationId xmlns:a16="http://schemas.microsoft.com/office/drawing/2014/main" id="{CC63215D-D04C-46CB-AC7B-64ACB764B181}"/>
              </a:ext>
            </a:extLst>
          </p:cNvPr>
          <p:cNvSpPr/>
          <p:nvPr/>
        </p:nvSpPr>
        <p:spPr>
          <a:xfrm>
            <a:off x="2286000" y="1528734"/>
            <a:ext cx="4572000" cy="294568"/>
          </a:xfrm>
          <a:prstGeom prst="rect">
            <a:avLst/>
          </a:prstGeom>
        </p:spPr>
        <p:txBody>
          <a:bodyPr>
            <a:spAutoFit/>
          </a:bodyPr>
          <a:lstStyle/>
          <a:p>
            <a:pPr algn="ctr">
              <a:lnSpc>
                <a:spcPct val="120000"/>
              </a:lnSpc>
              <a:spcAft>
                <a:spcPts val="0"/>
              </a:spcAft>
            </a:pPr>
            <a:r>
              <a:rPr lang="pt-BR" sz="1200" b="1" dirty="0">
                <a:latin typeface="Times New Roman" panose="02020603050405020304" pitchFamily="18" charset="0"/>
                <a:ea typeface="Times New Roman" panose="02020603050405020304" pitchFamily="18" charset="0"/>
                <a:cs typeface="Times New Roman" panose="02020603050405020304" pitchFamily="18" charset="0"/>
              </a:rPr>
              <a:t>Gráfico 18 – </a:t>
            </a:r>
            <a:r>
              <a:rPr lang="pt-BR" sz="1200" dirty="0">
                <a:latin typeface="Times New Roman" panose="02020603050405020304" pitchFamily="18" charset="0"/>
                <a:ea typeface="Times New Roman" panose="02020603050405020304" pitchFamily="18" charset="0"/>
                <a:cs typeface="Times New Roman" panose="02020603050405020304" pitchFamily="18" charset="0"/>
              </a:rPr>
              <a:t>Fatores determinantes para o relato</a:t>
            </a:r>
            <a:endParaRPr lang="pt-BR"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403178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F81639E3-5662-47B3-AF35-670A1596A78E}"/>
              </a:ext>
            </a:extLst>
          </p:cNvPr>
          <p:cNvSpPr txBox="1">
            <a:spLocks/>
          </p:cNvSpPr>
          <p:nvPr/>
        </p:nvSpPr>
        <p:spPr>
          <a:xfrm>
            <a:off x="0" y="19095"/>
            <a:ext cx="9144000" cy="1143000"/>
          </a:xfrm>
          <a:prstGeom prst="rect">
            <a:avLst/>
          </a:prstGeom>
          <a:solidFill>
            <a:srgbClr val="0A2653"/>
          </a:solidFill>
        </p:spPr>
        <p:txBody>
          <a:bodyPr/>
          <a:lstStyle>
            <a:lvl1pPr algn="ctr" defTabSz="457200" rtl="0" eaLnBrk="1" latinLnBrk="0" hangingPunct="1">
              <a:spcBef>
                <a:spcPct val="0"/>
              </a:spcBef>
              <a:buNone/>
              <a:defRPr sz="4400" kern="1200">
                <a:solidFill>
                  <a:srgbClr val="006FAC"/>
                </a:solidFill>
                <a:latin typeface="+mj-lt"/>
                <a:ea typeface="+mj-ea"/>
                <a:cs typeface="+mj-cs"/>
              </a:defRPr>
            </a:lvl1pPr>
          </a:lstStyle>
          <a:p>
            <a:pPr algn="just"/>
            <a:r>
              <a:rPr lang="pt-BR" sz="3200" b="1" dirty="0">
                <a:solidFill>
                  <a:schemeClr val="bg1"/>
                </a:solidFill>
                <a:latin typeface="Corbel" panose="020B0503020204020204" pitchFamily="34" charset="0"/>
              </a:rPr>
              <a:t>O que impede o relato?</a:t>
            </a:r>
          </a:p>
        </p:txBody>
      </p:sp>
      <p:sp>
        <p:nvSpPr>
          <p:cNvPr id="2" name="AutoShape 2" descr="Programa PROREG - ANEEL">
            <a:extLst>
              <a:ext uri="{FF2B5EF4-FFF2-40B4-BE49-F238E27FC236}">
                <a16:creationId xmlns:a16="http://schemas.microsoft.com/office/drawing/2014/main" id="{80C50AA6-8305-4D78-B995-56A5C8772140}"/>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graphicFrame>
        <p:nvGraphicFramePr>
          <p:cNvPr id="8" name="Gráfico 7">
            <a:extLst>
              <a:ext uri="{FF2B5EF4-FFF2-40B4-BE49-F238E27FC236}">
                <a16:creationId xmlns:a16="http://schemas.microsoft.com/office/drawing/2014/main" id="{552BCC42-3A71-4570-BC07-9AB0B69C0A58}"/>
              </a:ext>
            </a:extLst>
          </p:cNvPr>
          <p:cNvGraphicFramePr/>
          <p:nvPr/>
        </p:nvGraphicFramePr>
        <p:xfrm>
          <a:off x="1396673" y="2052436"/>
          <a:ext cx="6655453" cy="4055755"/>
        </p:xfrm>
        <a:graphic>
          <a:graphicData uri="http://schemas.openxmlformats.org/drawingml/2006/chart">
            <c:chart xmlns:c="http://schemas.openxmlformats.org/drawingml/2006/chart" xmlns:r="http://schemas.openxmlformats.org/officeDocument/2006/relationships" r:id="rId2"/>
          </a:graphicData>
        </a:graphic>
      </p:graphicFrame>
      <p:pic>
        <p:nvPicPr>
          <p:cNvPr id="7" name="Imagem 6">
            <a:extLst>
              <a:ext uri="{FF2B5EF4-FFF2-40B4-BE49-F238E27FC236}">
                <a16:creationId xmlns:a16="http://schemas.microsoft.com/office/drawing/2014/main" id="{40A226C9-2751-445A-8758-F356E32366A8}"/>
              </a:ext>
            </a:extLst>
          </p:cNvPr>
          <p:cNvPicPr>
            <a:picLocks noChangeAspect="1"/>
          </p:cNvPicPr>
          <p:nvPr/>
        </p:nvPicPr>
        <p:blipFill>
          <a:blip r:embed="rId3"/>
          <a:stretch>
            <a:fillRect/>
          </a:stretch>
        </p:blipFill>
        <p:spPr>
          <a:xfrm>
            <a:off x="43543" y="1162095"/>
            <a:ext cx="9144000" cy="5073608"/>
          </a:xfrm>
          <a:prstGeom prst="rect">
            <a:avLst/>
          </a:prstGeom>
        </p:spPr>
      </p:pic>
    </p:spTree>
    <p:extLst>
      <p:ext uri="{BB962C8B-B14F-4D97-AF65-F5344CB8AC3E}">
        <p14:creationId xmlns:p14="http://schemas.microsoft.com/office/powerpoint/2010/main" val="4100656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F81639E3-5662-47B3-AF35-670A1596A78E}"/>
              </a:ext>
            </a:extLst>
          </p:cNvPr>
          <p:cNvSpPr txBox="1">
            <a:spLocks/>
          </p:cNvSpPr>
          <p:nvPr/>
        </p:nvSpPr>
        <p:spPr>
          <a:xfrm>
            <a:off x="0" y="19095"/>
            <a:ext cx="9144000" cy="1143000"/>
          </a:xfrm>
          <a:prstGeom prst="rect">
            <a:avLst/>
          </a:prstGeom>
          <a:solidFill>
            <a:srgbClr val="0A2653"/>
          </a:solidFill>
        </p:spPr>
        <p:txBody>
          <a:bodyPr/>
          <a:lstStyle>
            <a:lvl1pPr algn="ctr" defTabSz="457200" rtl="0" eaLnBrk="1" latinLnBrk="0" hangingPunct="1">
              <a:spcBef>
                <a:spcPct val="0"/>
              </a:spcBef>
              <a:buNone/>
              <a:defRPr sz="4400" kern="1200">
                <a:solidFill>
                  <a:srgbClr val="006FAC"/>
                </a:solidFill>
                <a:latin typeface="+mj-lt"/>
                <a:ea typeface="+mj-ea"/>
                <a:cs typeface="+mj-cs"/>
              </a:defRPr>
            </a:lvl1pPr>
          </a:lstStyle>
          <a:p>
            <a:pPr algn="just"/>
            <a:r>
              <a:rPr lang="pt-BR" sz="3200" b="1" dirty="0">
                <a:solidFill>
                  <a:schemeClr val="bg1"/>
                </a:solidFill>
                <a:latin typeface="Corbel" panose="020B0503020204020204" pitchFamily="34" charset="0"/>
              </a:rPr>
              <a:t>O que motiva o relato?</a:t>
            </a:r>
          </a:p>
        </p:txBody>
      </p:sp>
      <p:sp>
        <p:nvSpPr>
          <p:cNvPr id="2" name="AutoShape 2" descr="Programa PROREG - ANEEL">
            <a:extLst>
              <a:ext uri="{FF2B5EF4-FFF2-40B4-BE49-F238E27FC236}">
                <a16:creationId xmlns:a16="http://schemas.microsoft.com/office/drawing/2014/main" id="{80C50AA6-8305-4D78-B995-56A5C8772140}"/>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graphicFrame>
        <p:nvGraphicFramePr>
          <p:cNvPr id="8" name="Gráfico 7">
            <a:extLst>
              <a:ext uri="{FF2B5EF4-FFF2-40B4-BE49-F238E27FC236}">
                <a16:creationId xmlns:a16="http://schemas.microsoft.com/office/drawing/2014/main" id="{552BCC42-3A71-4570-BC07-9AB0B69C0A58}"/>
              </a:ext>
            </a:extLst>
          </p:cNvPr>
          <p:cNvGraphicFramePr/>
          <p:nvPr/>
        </p:nvGraphicFramePr>
        <p:xfrm>
          <a:off x="1396673" y="2052436"/>
          <a:ext cx="6655453" cy="4055755"/>
        </p:xfrm>
        <a:graphic>
          <a:graphicData uri="http://schemas.openxmlformats.org/drawingml/2006/chart">
            <c:chart xmlns:c="http://schemas.openxmlformats.org/drawingml/2006/chart" xmlns:r="http://schemas.openxmlformats.org/officeDocument/2006/relationships" r:id="rId2"/>
          </a:graphicData>
        </a:graphic>
      </p:graphicFrame>
      <p:pic>
        <p:nvPicPr>
          <p:cNvPr id="9" name="Imagem 8">
            <a:extLst>
              <a:ext uri="{FF2B5EF4-FFF2-40B4-BE49-F238E27FC236}">
                <a16:creationId xmlns:a16="http://schemas.microsoft.com/office/drawing/2014/main" id="{88F5F80E-F0C7-494D-9B41-C4B9289025A1}"/>
              </a:ext>
            </a:extLst>
          </p:cNvPr>
          <p:cNvPicPr>
            <a:picLocks noChangeAspect="1"/>
          </p:cNvPicPr>
          <p:nvPr/>
        </p:nvPicPr>
        <p:blipFill>
          <a:blip r:embed="rId3"/>
          <a:stretch>
            <a:fillRect/>
          </a:stretch>
        </p:blipFill>
        <p:spPr>
          <a:xfrm>
            <a:off x="1024128" y="1162095"/>
            <a:ext cx="7744402" cy="5348153"/>
          </a:xfrm>
          <a:prstGeom prst="rect">
            <a:avLst/>
          </a:prstGeom>
        </p:spPr>
      </p:pic>
    </p:spTree>
    <p:extLst>
      <p:ext uri="{BB962C8B-B14F-4D97-AF65-F5344CB8AC3E}">
        <p14:creationId xmlns:p14="http://schemas.microsoft.com/office/powerpoint/2010/main" val="16456124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2" name="Picture 8" descr="Portal da Câmara dos Deputados">
            <a:extLst>
              <a:ext uri="{FF2B5EF4-FFF2-40B4-BE49-F238E27FC236}">
                <a16:creationId xmlns:a16="http://schemas.microsoft.com/office/drawing/2014/main" id="{0C731426-B2F5-45CD-B55D-6D7ACE93C3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0889" y="4048669"/>
            <a:ext cx="2962275" cy="1543050"/>
          </a:xfrm>
          <a:prstGeom prst="rect">
            <a:avLst/>
          </a:prstGeom>
          <a:noFill/>
          <a:extLst>
            <a:ext uri="{909E8E84-426E-40DD-AFC4-6F175D3DCCD1}">
              <a14:hiddenFill xmlns:a14="http://schemas.microsoft.com/office/drawing/2010/main">
                <a:solidFill>
                  <a:srgbClr val="FFFFFF"/>
                </a:solidFill>
              </a14:hiddenFill>
            </a:ext>
          </a:extLst>
        </p:spPr>
      </p:pic>
      <p:sp>
        <p:nvSpPr>
          <p:cNvPr id="6" name="Título 1">
            <a:extLst>
              <a:ext uri="{FF2B5EF4-FFF2-40B4-BE49-F238E27FC236}">
                <a16:creationId xmlns:a16="http://schemas.microsoft.com/office/drawing/2014/main" id="{F81639E3-5662-47B3-AF35-670A1596A78E}"/>
              </a:ext>
            </a:extLst>
          </p:cNvPr>
          <p:cNvSpPr txBox="1">
            <a:spLocks/>
          </p:cNvSpPr>
          <p:nvPr/>
        </p:nvSpPr>
        <p:spPr>
          <a:xfrm>
            <a:off x="0" y="19095"/>
            <a:ext cx="9144000" cy="1143000"/>
          </a:xfrm>
          <a:prstGeom prst="rect">
            <a:avLst/>
          </a:prstGeom>
          <a:solidFill>
            <a:srgbClr val="0A2653"/>
          </a:solidFill>
        </p:spPr>
        <p:txBody>
          <a:bodyPr/>
          <a:lstStyle>
            <a:lvl1pPr algn="ctr" defTabSz="457200" rtl="0" eaLnBrk="1" latinLnBrk="0" hangingPunct="1">
              <a:spcBef>
                <a:spcPct val="0"/>
              </a:spcBef>
              <a:buNone/>
              <a:defRPr sz="4400" kern="1200">
                <a:solidFill>
                  <a:srgbClr val="006FAC"/>
                </a:solidFill>
                <a:latin typeface="+mj-lt"/>
                <a:ea typeface="+mj-ea"/>
                <a:cs typeface="+mj-cs"/>
              </a:defRPr>
            </a:lvl1pPr>
          </a:lstStyle>
          <a:p>
            <a:pPr algn="just"/>
            <a:r>
              <a:rPr lang="pt-BR" sz="2800" b="1" dirty="0">
                <a:solidFill>
                  <a:schemeClr val="bg1"/>
                </a:solidFill>
                <a:latin typeface="Corbel" panose="020B0503020204020204" pitchFamily="34" charset="0"/>
              </a:rPr>
              <a:t>Pressupostos para a compreensão do </a:t>
            </a:r>
            <a:r>
              <a:rPr lang="pt-BR" sz="2800" b="1" i="1" dirty="0" err="1">
                <a:solidFill>
                  <a:schemeClr val="bg1"/>
                </a:solidFill>
                <a:latin typeface="Corbel" panose="020B0503020204020204" pitchFamily="34" charset="0"/>
              </a:rPr>
              <a:t>whistleblower</a:t>
            </a:r>
            <a:r>
              <a:rPr lang="pt-BR" sz="2800" b="1" dirty="0">
                <a:solidFill>
                  <a:schemeClr val="bg1"/>
                </a:solidFill>
                <a:latin typeface="Corbel" panose="020B0503020204020204" pitchFamily="34" charset="0"/>
              </a:rPr>
              <a:t> no Brasil</a:t>
            </a:r>
          </a:p>
        </p:txBody>
      </p:sp>
      <p:graphicFrame>
        <p:nvGraphicFramePr>
          <p:cNvPr id="2" name="Tabela 3">
            <a:extLst>
              <a:ext uri="{FF2B5EF4-FFF2-40B4-BE49-F238E27FC236}">
                <a16:creationId xmlns:a16="http://schemas.microsoft.com/office/drawing/2014/main" id="{AE8753E9-8067-4CD1-B086-0D620A67726A}"/>
              </a:ext>
            </a:extLst>
          </p:cNvPr>
          <p:cNvGraphicFramePr>
            <a:graphicFrameLocks noGrp="1"/>
          </p:cNvGraphicFramePr>
          <p:nvPr/>
        </p:nvGraphicFramePr>
        <p:xfrm>
          <a:off x="1520517" y="2102394"/>
          <a:ext cx="6376416" cy="484052"/>
        </p:xfrm>
        <a:graphic>
          <a:graphicData uri="http://schemas.openxmlformats.org/drawingml/2006/table">
            <a:tbl>
              <a:tblPr firstRow="1" bandRow="1">
                <a:tableStyleId>{5C22544A-7EE6-4342-B048-85BDC9FD1C3A}</a:tableStyleId>
              </a:tblPr>
              <a:tblGrid>
                <a:gridCol w="6376416">
                  <a:extLst>
                    <a:ext uri="{9D8B030D-6E8A-4147-A177-3AD203B41FA5}">
                      <a16:colId xmlns:a16="http://schemas.microsoft.com/office/drawing/2014/main" val="2709456965"/>
                    </a:ext>
                  </a:extLst>
                </a:gridCol>
              </a:tblGrid>
              <a:tr h="484052">
                <a:tc>
                  <a:txBody>
                    <a:bodyPr/>
                    <a:lstStyle/>
                    <a:p>
                      <a:endParaRPr lang="pt-BR" dirty="0"/>
                    </a:p>
                  </a:txBody>
                  <a:tcPr>
                    <a:noFill/>
                  </a:tcPr>
                </a:tc>
                <a:extLst>
                  <a:ext uri="{0D108BD9-81ED-4DB2-BD59-A6C34878D82A}">
                    <a16:rowId xmlns:a16="http://schemas.microsoft.com/office/drawing/2014/main" val="1793021089"/>
                  </a:ext>
                </a:extLst>
              </a:tr>
            </a:tbl>
          </a:graphicData>
        </a:graphic>
      </p:graphicFrame>
      <p:pic>
        <p:nvPicPr>
          <p:cNvPr id="11266" name="Picture 2" descr="Biografia de Di Cavalcanti - eBiografia">
            <a:extLst>
              <a:ext uri="{FF2B5EF4-FFF2-40B4-BE49-F238E27FC236}">
                <a16:creationId xmlns:a16="http://schemas.microsoft.com/office/drawing/2014/main" id="{527BF5AB-3571-4354-956E-4B5E8B8ABC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46892" y="1168944"/>
            <a:ext cx="2286272" cy="2906667"/>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Escola de Samba Vai-Vai - VAI-VAI É MEMÓRIA - Mestre Tadeu, apito oficial  da bateria da Saracura. Filho de sambistas, começou sua história no carnaval  paulistano na Lavapés, uma das escolas mais">
            <a:extLst>
              <a:ext uri="{FF2B5EF4-FFF2-40B4-BE49-F238E27FC236}">
                <a16:creationId xmlns:a16="http://schemas.microsoft.com/office/drawing/2014/main" id="{B0ED6AC6-95E4-42A4-9222-D0379D5F632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50" y="1168944"/>
            <a:ext cx="2447925" cy="1866900"/>
          </a:xfrm>
          <a:prstGeom prst="rect">
            <a:avLst/>
          </a:prstGeom>
          <a:noFill/>
          <a:extLst>
            <a:ext uri="{909E8E84-426E-40DD-AFC4-6F175D3DCCD1}">
              <a14:hiddenFill xmlns:a14="http://schemas.microsoft.com/office/drawing/2010/main">
                <a:solidFill>
                  <a:srgbClr val="FFFFFF"/>
                </a:solidFill>
              </a14:hiddenFill>
            </a:ext>
          </a:extLst>
        </p:spPr>
      </p:pic>
      <p:pic>
        <p:nvPicPr>
          <p:cNvPr id="11270" name="Picture 6" descr="Não é não': São Luiz do Paraitinga tem apitos, princesas e bloquinho contra  assédio no carnaval | Carnaval 2020 no Vale do Paraíba | G1">
            <a:extLst>
              <a:ext uri="{FF2B5EF4-FFF2-40B4-BE49-F238E27FC236}">
                <a16:creationId xmlns:a16="http://schemas.microsoft.com/office/drawing/2014/main" id="{F29988C2-F54E-4231-96B4-1742924BBF9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500" y="3052218"/>
            <a:ext cx="2466975" cy="1847850"/>
          </a:xfrm>
          <a:prstGeom prst="rect">
            <a:avLst/>
          </a:prstGeom>
          <a:noFill/>
          <a:extLst>
            <a:ext uri="{909E8E84-426E-40DD-AFC4-6F175D3DCCD1}">
              <a14:hiddenFill xmlns:a14="http://schemas.microsoft.com/office/drawing/2010/main">
                <a:solidFill>
                  <a:srgbClr val="FFFFFF"/>
                </a:solidFill>
              </a14:hiddenFill>
            </a:ext>
          </a:extLst>
        </p:spPr>
      </p:pic>
      <p:pic>
        <p:nvPicPr>
          <p:cNvPr id="9" name="Gráfico 8" descr="Professor com preenchimento sólido">
            <a:extLst>
              <a:ext uri="{FF2B5EF4-FFF2-40B4-BE49-F238E27FC236}">
                <a16:creationId xmlns:a16="http://schemas.microsoft.com/office/drawing/2014/main" id="{8D1F2CEB-E3EA-4773-953B-4DD967FC2DB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922547" y="2773245"/>
            <a:ext cx="914400" cy="914400"/>
          </a:xfrm>
          <a:prstGeom prst="rect">
            <a:avLst/>
          </a:prstGeom>
        </p:spPr>
      </p:pic>
      <p:pic>
        <p:nvPicPr>
          <p:cNvPr id="11" name="Gráfico 10" descr="Fala com preenchimento sólido">
            <a:extLst>
              <a:ext uri="{FF2B5EF4-FFF2-40B4-BE49-F238E27FC236}">
                <a16:creationId xmlns:a16="http://schemas.microsoft.com/office/drawing/2014/main" id="{C4B02963-88E8-4F3C-9279-59ED6806616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121255" y="2792295"/>
            <a:ext cx="914400" cy="914400"/>
          </a:xfrm>
          <a:prstGeom prst="rect">
            <a:avLst/>
          </a:prstGeom>
        </p:spPr>
      </p:pic>
      <p:pic>
        <p:nvPicPr>
          <p:cNvPr id="15" name="Gráfico 14" descr="Mãos protetoras com preenchimento sólido">
            <a:extLst>
              <a:ext uri="{FF2B5EF4-FFF2-40B4-BE49-F238E27FC236}">
                <a16:creationId xmlns:a16="http://schemas.microsoft.com/office/drawing/2014/main" id="{0693257C-9755-4202-B0E8-32D510486BE6}"/>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7319963" y="2773245"/>
            <a:ext cx="914400" cy="914400"/>
          </a:xfrm>
          <a:prstGeom prst="rect">
            <a:avLst/>
          </a:prstGeom>
        </p:spPr>
      </p:pic>
      <p:pic>
        <p:nvPicPr>
          <p:cNvPr id="11276" name="Picture 12" descr="Cenoura imagens de stock, fotos de Cenoura | Baixar no Depositphotos">
            <a:extLst>
              <a:ext uri="{FF2B5EF4-FFF2-40B4-BE49-F238E27FC236}">
                <a16:creationId xmlns:a16="http://schemas.microsoft.com/office/drawing/2014/main" id="{4B9D0638-B40C-43FD-B8E6-BDD5BD4ED114}"/>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290098" y="2879054"/>
            <a:ext cx="803555" cy="620786"/>
          </a:xfrm>
          <a:prstGeom prst="rect">
            <a:avLst/>
          </a:prstGeom>
          <a:noFill/>
          <a:extLst>
            <a:ext uri="{909E8E84-426E-40DD-AFC4-6F175D3DCCD1}">
              <a14:hiddenFill xmlns:a14="http://schemas.microsoft.com/office/drawing/2010/main">
                <a:solidFill>
                  <a:srgbClr val="FFFFFF"/>
                </a:solidFill>
              </a14:hiddenFill>
            </a:ext>
          </a:extLst>
        </p:spPr>
      </p:pic>
      <p:sp>
        <p:nvSpPr>
          <p:cNvPr id="16" name="CaixaDeTexto 15">
            <a:extLst>
              <a:ext uri="{FF2B5EF4-FFF2-40B4-BE49-F238E27FC236}">
                <a16:creationId xmlns:a16="http://schemas.microsoft.com/office/drawing/2014/main" id="{78043BAA-8330-4979-B6B3-C7F3FB9FD8EF}"/>
              </a:ext>
            </a:extLst>
          </p:cNvPr>
          <p:cNvSpPr txBox="1"/>
          <p:nvPr/>
        </p:nvSpPr>
        <p:spPr>
          <a:xfrm>
            <a:off x="4828495" y="3630386"/>
            <a:ext cx="1196095" cy="307777"/>
          </a:xfrm>
          <a:prstGeom prst="rect">
            <a:avLst/>
          </a:prstGeom>
          <a:noFill/>
        </p:spPr>
        <p:txBody>
          <a:bodyPr wrap="square" rtlCol="0">
            <a:spAutoFit/>
          </a:bodyPr>
          <a:lstStyle/>
          <a:p>
            <a:r>
              <a:rPr lang="pt-BR" sz="1400" b="1" cap="small" dirty="0"/>
              <a:t>Reportante</a:t>
            </a:r>
          </a:p>
        </p:txBody>
      </p:sp>
      <p:sp>
        <p:nvSpPr>
          <p:cNvPr id="23" name="CaixaDeTexto 22">
            <a:extLst>
              <a:ext uri="{FF2B5EF4-FFF2-40B4-BE49-F238E27FC236}">
                <a16:creationId xmlns:a16="http://schemas.microsoft.com/office/drawing/2014/main" id="{E5F04725-0993-44CF-9E00-4C86A1DA97AD}"/>
              </a:ext>
            </a:extLst>
          </p:cNvPr>
          <p:cNvSpPr txBox="1"/>
          <p:nvPr/>
        </p:nvSpPr>
        <p:spPr>
          <a:xfrm>
            <a:off x="6174896" y="2503367"/>
            <a:ext cx="1196095" cy="307777"/>
          </a:xfrm>
          <a:prstGeom prst="rect">
            <a:avLst/>
          </a:prstGeom>
          <a:noFill/>
        </p:spPr>
        <p:txBody>
          <a:bodyPr wrap="square" rtlCol="0">
            <a:spAutoFit/>
          </a:bodyPr>
          <a:lstStyle/>
          <a:p>
            <a:r>
              <a:rPr lang="pt-BR" sz="1400" b="1" cap="small" dirty="0"/>
              <a:t>Relato</a:t>
            </a:r>
          </a:p>
        </p:txBody>
      </p:sp>
      <p:sp>
        <p:nvSpPr>
          <p:cNvPr id="24" name="CaixaDeTexto 23">
            <a:extLst>
              <a:ext uri="{FF2B5EF4-FFF2-40B4-BE49-F238E27FC236}">
                <a16:creationId xmlns:a16="http://schemas.microsoft.com/office/drawing/2014/main" id="{A06C421B-B3E8-4F0C-A8BE-D04560AF93FE}"/>
              </a:ext>
            </a:extLst>
          </p:cNvPr>
          <p:cNvSpPr txBox="1"/>
          <p:nvPr/>
        </p:nvSpPr>
        <p:spPr>
          <a:xfrm>
            <a:off x="7179115" y="3566667"/>
            <a:ext cx="1196095" cy="307777"/>
          </a:xfrm>
          <a:prstGeom prst="rect">
            <a:avLst/>
          </a:prstGeom>
          <a:noFill/>
        </p:spPr>
        <p:txBody>
          <a:bodyPr wrap="square" rtlCol="0">
            <a:spAutoFit/>
          </a:bodyPr>
          <a:lstStyle/>
          <a:p>
            <a:r>
              <a:rPr lang="pt-BR" sz="1400" b="1" cap="small" dirty="0"/>
              <a:t>Proteção</a:t>
            </a:r>
          </a:p>
        </p:txBody>
      </p:sp>
      <p:sp>
        <p:nvSpPr>
          <p:cNvPr id="25" name="CaixaDeTexto 24">
            <a:extLst>
              <a:ext uri="{FF2B5EF4-FFF2-40B4-BE49-F238E27FC236}">
                <a16:creationId xmlns:a16="http://schemas.microsoft.com/office/drawing/2014/main" id="{4BBE50E0-B5B7-4F7B-84BC-A43ED6A7ABB3}"/>
              </a:ext>
            </a:extLst>
          </p:cNvPr>
          <p:cNvSpPr txBox="1"/>
          <p:nvPr/>
        </p:nvSpPr>
        <p:spPr>
          <a:xfrm>
            <a:off x="8142570" y="2571530"/>
            <a:ext cx="1196095" cy="307777"/>
          </a:xfrm>
          <a:prstGeom prst="rect">
            <a:avLst/>
          </a:prstGeom>
          <a:noFill/>
        </p:spPr>
        <p:txBody>
          <a:bodyPr wrap="square" rtlCol="0">
            <a:spAutoFit/>
          </a:bodyPr>
          <a:lstStyle/>
          <a:p>
            <a:r>
              <a:rPr lang="pt-BR" sz="1400" b="1" cap="small" dirty="0"/>
              <a:t>Incentivo</a:t>
            </a:r>
          </a:p>
        </p:txBody>
      </p:sp>
      <p:sp>
        <p:nvSpPr>
          <p:cNvPr id="17" name="Retângulo 16">
            <a:extLst>
              <a:ext uri="{FF2B5EF4-FFF2-40B4-BE49-F238E27FC236}">
                <a16:creationId xmlns:a16="http://schemas.microsoft.com/office/drawing/2014/main" id="{3B80E7BB-9584-45C8-9F5D-6EFEE434723F}"/>
              </a:ext>
            </a:extLst>
          </p:cNvPr>
          <p:cNvSpPr/>
          <p:nvPr/>
        </p:nvSpPr>
        <p:spPr>
          <a:xfrm>
            <a:off x="4828495" y="2168434"/>
            <a:ext cx="4265158" cy="2325189"/>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27" name="CaixaDeTexto 26">
            <a:extLst>
              <a:ext uri="{FF2B5EF4-FFF2-40B4-BE49-F238E27FC236}">
                <a16:creationId xmlns:a16="http://schemas.microsoft.com/office/drawing/2014/main" id="{FA8B8551-631D-4BFC-A7FC-07D41E2BE5E1}"/>
              </a:ext>
            </a:extLst>
          </p:cNvPr>
          <p:cNvSpPr txBox="1"/>
          <p:nvPr/>
        </p:nvSpPr>
        <p:spPr>
          <a:xfrm>
            <a:off x="5954486" y="4618777"/>
            <a:ext cx="2449258" cy="307777"/>
          </a:xfrm>
          <a:prstGeom prst="rect">
            <a:avLst/>
          </a:prstGeom>
          <a:noFill/>
        </p:spPr>
        <p:txBody>
          <a:bodyPr wrap="square" rtlCol="0">
            <a:spAutoFit/>
          </a:bodyPr>
          <a:lstStyle/>
          <a:p>
            <a:r>
              <a:rPr lang="pt-BR" sz="1400" b="1" cap="small" dirty="0"/>
              <a:t>Programa de Reportantes</a:t>
            </a:r>
          </a:p>
        </p:txBody>
      </p:sp>
    </p:spTree>
    <p:extLst>
      <p:ext uri="{BB962C8B-B14F-4D97-AF65-F5344CB8AC3E}">
        <p14:creationId xmlns:p14="http://schemas.microsoft.com/office/powerpoint/2010/main" val="1805483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127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heel(1)">
                                      <p:cBhvr>
                                        <p:cTn id="31" dur="2000"/>
                                        <p:tgtEl>
                                          <p:spTgt spid="17"/>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heel(1)">
                                      <p:cBhvr>
                                        <p:cTn id="34" dur="2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3" grpId="0"/>
      <p:bldP spid="24" grpId="0"/>
      <p:bldP spid="25" grpId="0"/>
      <p:bldP spid="17" grpId="0" animBg="1"/>
      <p:bldP spid="2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F81639E3-5662-47B3-AF35-670A1596A78E}"/>
              </a:ext>
            </a:extLst>
          </p:cNvPr>
          <p:cNvSpPr txBox="1">
            <a:spLocks/>
          </p:cNvSpPr>
          <p:nvPr/>
        </p:nvSpPr>
        <p:spPr>
          <a:xfrm>
            <a:off x="0" y="19095"/>
            <a:ext cx="9144000" cy="1143000"/>
          </a:xfrm>
          <a:prstGeom prst="rect">
            <a:avLst/>
          </a:prstGeom>
          <a:solidFill>
            <a:srgbClr val="0A2653"/>
          </a:solidFill>
        </p:spPr>
        <p:txBody>
          <a:bodyPr/>
          <a:lstStyle>
            <a:lvl1pPr algn="ctr" defTabSz="457200" rtl="0" eaLnBrk="1" latinLnBrk="0" hangingPunct="1">
              <a:spcBef>
                <a:spcPct val="0"/>
              </a:spcBef>
              <a:buNone/>
              <a:defRPr sz="4400" kern="1200">
                <a:solidFill>
                  <a:srgbClr val="006FAC"/>
                </a:solidFill>
                <a:latin typeface="+mj-lt"/>
                <a:ea typeface="+mj-ea"/>
                <a:cs typeface="+mj-cs"/>
              </a:defRPr>
            </a:lvl1pPr>
          </a:lstStyle>
          <a:p>
            <a:pPr algn="just"/>
            <a:r>
              <a:rPr lang="pt-BR" sz="3200" b="1" dirty="0">
                <a:solidFill>
                  <a:schemeClr val="bg1"/>
                </a:solidFill>
                <a:latin typeface="Corbel" panose="020B0503020204020204" pitchFamily="34" charset="0"/>
              </a:rPr>
              <a:t>O que motiva o relato?</a:t>
            </a:r>
          </a:p>
        </p:txBody>
      </p:sp>
      <p:sp>
        <p:nvSpPr>
          <p:cNvPr id="2" name="AutoShape 2" descr="Programa PROREG - ANEEL">
            <a:extLst>
              <a:ext uri="{FF2B5EF4-FFF2-40B4-BE49-F238E27FC236}">
                <a16:creationId xmlns:a16="http://schemas.microsoft.com/office/drawing/2014/main" id="{80C50AA6-8305-4D78-B995-56A5C8772140}"/>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graphicFrame>
        <p:nvGraphicFramePr>
          <p:cNvPr id="8" name="Gráfico 7">
            <a:extLst>
              <a:ext uri="{FF2B5EF4-FFF2-40B4-BE49-F238E27FC236}">
                <a16:creationId xmlns:a16="http://schemas.microsoft.com/office/drawing/2014/main" id="{552BCC42-3A71-4570-BC07-9AB0B69C0A58}"/>
              </a:ext>
            </a:extLst>
          </p:cNvPr>
          <p:cNvGraphicFramePr/>
          <p:nvPr/>
        </p:nvGraphicFramePr>
        <p:xfrm>
          <a:off x="1396673" y="2052436"/>
          <a:ext cx="6655453" cy="4055755"/>
        </p:xfrm>
        <a:graphic>
          <a:graphicData uri="http://schemas.openxmlformats.org/drawingml/2006/chart">
            <c:chart xmlns:c="http://schemas.openxmlformats.org/drawingml/2006/chart" xmlns:r="http://schemas.openxmlformats.org/officeDocument/2006/relationships" r:id="rId2"/>
          </a:graphicData>
        </a:graphic>
      </p:graphicFrame>
      <p:pic>
        <p:nvPicPr>
          <p:cNvPr id="7" name="Imagem 6">
            <a:extLst>
              <a:ext uri="{FF2B5EF4-FFF2-40B4-BE49-F238E27FC236}">
                <a16:creationId xmlns:a16="http://schemas.microsoft.com/office/drawing/2014/main" id="{BA1B5193-B48E-4309-A840-14C6F356E48F}"/>
              </a:ext>
            </a:extLst>
          </p:cNvPr>
          <p:cNvPicPr>
            <a:picLocks noChangeAspect="1"/>
          </p:cNvPicPr>
          <p:nvPr/>
        </p:nvPicPr>
        <p:blipFill>
          <a:blip r:embed="rId3"/>
          <a:stretch>
            <a:fillRect/>
          </a:stretch>
        </p:blipFill>
        <p:spPr>
          <a:xfrm>
            <a:off x="850582" y="1162095"/>
            <a:ext cx="7747634" cy="5284710"/>
          </a:xfrm>
          <a:prstGeom prst="rect">
            <a:avLst/>
          </a:prstGeom>
        </p:spPr>
      </p:pic>
    </p:spTree>
    <p:extLst>
      <p:ext uri="{BB962C8B-B14F-4D97-AF65-F5344CB8AC3E}">
        <p14:creationId xmlns:p14="http://schemas.microsoft.com/office/powerpoint/2010/main" val="31387271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ixaDeTexto 5"/>
          <p:cNvSpPr txBox="1"/>
          <p:nvPr/>
        </p:nvSpPr>
        <p:spPr>
          <a:xfrm>
            <a:off x="845820" y="2491740"/>
            <a:ext cx="7623810" cy="1862048"/>
          </a:xfrm>
          <a:prstGeom prst="rect">
            <a:avLst/>
          </a:prstGeom>
          <a:noFill/>
        </p:spPr>
        <p:txBody>
          <a:bodyPr wrap="square" rtlCol="0">
            <a:spAutoFit/>
          </a:bodyPr>
          <a:lstStyle/>
          <a:p>
            <a:pPr algn="ctr"/>
            <a:r>
              <a:rPr lang="pt-BR" sz="6000" b="1" dirty="0">
                <a:solidFill>
                  <a:schemeClr val="tx2"/>
                </a:solidFill>
                <a:latin typeface="Corbel" panose="020B0503020204020204" pitchFamily="34" charset="0"/>
              </a:rPr>
              <a:t>OBRIGADA!</a:t>
            </a:r>
          </a:p>
          <a:p>
            <a:pPr algn="ctr"/>
            <a:endParaRPr lang="pt-BR" sz="5500" b="1" dirty="0">
              <a:solidFill>
                <a:schemeClr val="tx2"/>
              </a:solidFill>
              <a:latin typeface="Corbel" panose="020B0503020204020204" pitchFamily="34" charset="0"/>
            </a:endParaRPr>
          </a:p>
        </p:txBody>
      </p:sp>
    </p:spTree>
    <p:extLst>
      <p:ext uri="{BB962C8B-B14F-4D97-AF65-F5344CB8AC3E}">
        <p14:creationId xmlns:p14="http://schemas.microsoft.com/office/powerpoint/2010/main" val="37699679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F81639E3-5662-47B3-AF35-670A1596A78E}"/>
              </a:ext>
            </a:extLst>
          </p:cNvPr>
          <p:cNvSpPr txBox="1">
            <a:spLocks/>
          </p:cNvSpPr>
          <p:nvPr/>
        </p:nvSpPr>
        <p:spPr>
          <a:xfrm>
            <a:off x="0" y="19095"/>
            <a:ext cx="9144000" cy="1143000"/>
          </a:xfrm>
          <a:prstGeom prst="rect">
            <a:avLst/>
          </a:prstGeom>
          <a:solidFill>
            <a:srgbClr val="0A2653"/>
          </a:solidFill>
        </p:spPr>
        <p:txBody>
          <a:bodyPr/>
          <a:lstStyle>
            <a:lvl1pPr algn="ctr" defTabSz="457200" rtl="0" eaLnBrk="1" latinLnBrk="0" hangingPunct="1">
              <a:spcBef>
                <a:spcPct val="0"/>
              </a:spcBef>
              <a:buNone/>
              <a:defRPr sz="4400" kern="1200">
                <a:solidFill>
                  <a:srgbClr val="006FAC"/>
                </a:solidFill>
                <a:latin typeface="+mj-lt"/>
                <a:ea typeface="+mj-ea"/>
                <a:cs typeface="+mj-cs"/>
              </a:defRPr>
            </a:lvl1pPr>
          </a:lstStyle>
          <a:p>
            <a:pPr algn="just"/>
            <a:r>
              <a:rPr lang="pt-BR" sz="3200" b="1" dirty="0">
                <a:solidFill>
                  <a:schemeClr val="bg1"/>
                </a:solidFill>
                <a:latin typeface="Corbel" panose="020B0503020204020204" pitchFamily="34" charset="0"/>
              </a:rPr>
              <a:t>Pressupostos para a compreensão do </a:t>
            </a:r>
            <a:r>
              <a:rPr lang="pt-BR" sz="3200" b="1" i="1" dirty="0" err="1">
                <a:solidFill>
                  <a:schemeClr val="bg1"/>
                </a:solidFill>
                <a:latin typeface="Corbel" panose="020B0503020204020204" pitchFamily="34" charset="0"/>
              </a:rPr>
              <a:t>whistleblower</a:t>
            </a:r>
            <a:r>
              <a:rPr lang="pt-BR" sz="3200" b="1" dirty="0">
                <a:solidFill>
                  <a:schemeClr val="bg1"/>
                </a:solidFill>
                <a:latin typeface="Corbel" panose="020B0503020204020204" pitchFamily="34" charset="0"/>
              </a:rPr>
              <a:t> no Brasil</a:t>
            </a:r>
          </a:p>
        </p:txBody>
      </p:sp>
      <p:graphicFrame>
        <p:nvGraphicFramePr>
          <p:cNvPr id="7" name="Tabela 3">
            <a:extLst>
              <a:ext uri="{FF2B5EF4-FFF2-40B4-BE49-F238E27FC236}">
                <a16:creationId xmlns:a16="http://schemas.microsoft.com/office/drawing/2014/main" id="{E1313A03-963A-4DD3-876B-BC0D44922D2A}"/>
              </a:ext>
            </a:extLst>
          </p:cNvPr>
          <p:cNvGraphicFramePr>
            <a:graphicFrameLocks noGrp="1"/>
          </p:cNvGraphicFramePr>
          <p:nvPr>
            <p:extLst>
              <p:ext uri="{D42A27DB-BD31-4B8C-83A1-F6EECF244321}">
                <p14:modId xmlns:p14="http://schemas.microsoft.com/office/powerpoint/2010/main" val="876628846"/>
              </p:ext>
            </p:extLst>
          </p:nvPr>
        </p:nvGraphicFramePr>
        <p:xfrm>
          <a:off x="0" y="1452141"/>
          <a:ext cx="9102198" cy="5027989"/>
        </p:xfrm>
        <a:graphic>
          <a:graphicData uri="http://schemas.openxmlformats.org/drawingml/2006/table">
            <a:tbl>
              <a:tblPr firstRow="1" firstCol="1" bandRow="1"/>
              <a:tblGrid>
                <a:gridCol w="904807">
                  <a:extLst>
                    <a:ext uri="{9D8B030D-6E8A-4147-A177-3AD203B41FA5}">
                      <a16:colId xmlns:a16="http://schemas.microsoft.com/office/drawing/2014/main" val="3917336352"/>
                    </a:ext>
                  </a:extLst>
                </a:gridCol>
                <a:gridCol w="883685">
                  <a:extLst>
                    <a:ext uri="{9D8B030D-6E8A-4147-A177-3AD203B41FA5}">
                      <a16:colId xmlns:a16="http://schemas.microsoft.com/office/drawing/2014/main" val="774365806"/>
                    </a:ext>
                  </a:extLst>
                </a:gridCol>
                <a:gridCol w="1133188">
                  <a:extLst>
                    <a:ext uri="{9D8B030D-6E8A-4147-A177-3AD203B41FA5}">
                      <a16:colId xmlns:a16="http://schemas.microsoft.com/office/drawing/2014/main" val="3402602143"/>
                    </a:ext>
                  </a:extLst>
                </a:gridCol>
                <a:gridCol w="867844">
                  <a:extLst>
                    <a:ext uri="{9D8B030D-6E8A-4147-A177-3AD203B41FA5}">
                      <a16:colId xmlns:a16="http://schemas.microsoft.com/office/drawing/2014/main" val="1259230630"/>
                    </a:ext>
                  </a:extLst>
                </a:gridCol>
                <a:gridCol w="965533">
                  <a:extLst>
                    <a:ext uri="{9D8B030D-6E8A-4147-A177-3AD203B41FA5}">
                      <a16:colId xmlns:a16="http://schemas.microsoft.com/office/drawing/2014/main" val="589538157"/>
                    </a:ext>
                  </a:extLst>
                </a:gridCol>
                <a:gridCol w="1456615">
                  <a:extLst>
                    <a:ext uri="{9D8B030D-6E8A-4147-A177-3AD203B41FA5}">
                      <a16:colId xmlns:a16="http://schemas.microsoft.com/office/drawing/2014/main" val="516634696"/>
                    </a:ext>
                  </a:extLst>
                </a:gridCol>
                <a:gridCol w="916953">
                  <a:extLst>
                    <a:ext uri="{9D8B030D-6E8A-4147-A177-3AD203B41FA5}">
                      <a16:colId xmlns:a16="http://schemas.microsoft.com/office/drawing/2014/main" val="1562535385"/>
                    </a:ext>
                  </a:extLst>
                </a:gridCol>
                <a:gridCol w="1087247">
                  <a:extLst>
                    <a:ext uri="{9D8B030D-6E8A-4147-A177-3AD203B41FA5}">
                      <a16:colId xmlns:a16="http://schemas.microsoft.com/office/drawing/2014/main" val="3772530000"/>
                    </a:ext>
                  </a:extLst>
                </a:gridCol>
                <a:gridCol w="886326">
                  <a:extLst>
                    <a:ext uri="{9D8B030D-6E8A-4147-A177-3AD203B41FA5}">
                      <a16:colId xmlns:a16="http://schemas.microsoft.com/office/drawing/2014/main" val="3758336543"/>
                    </a:ext>
                  </a:extLst>
                </a:gridCol>
              </a:tblGrid>
              <a:tr h="302198">
                <a:tc gridSpan="9">
                  <a:txBody>
                    <a:bodyPr/>
                    <a:lstStyle/>
                    <a:p>
                      <a:pPr algn="ctr" fontAlgn="t">
                        <a:spcBef>
                          <a:spcPts val="0"/>
                        </a:spcBef>
                        <a:spcAft>
                          <a:spcPts val="0"/>
                        </a:spcAft>
                      </a:pPr>
                      <a:r>
                        <a:rPr lang="pt-BR" sz="1200" b="1" i="0" u="none" strike="noStrike" dirty="0">
                          <a:effectLst/>
                          <a:latin typeface="Times New Roman" panose="02020603050405020304" pitchFamily="18" charset="0"/>
                          <a:ea typeface="Calibri" panose="020F0502020204030204" pitchFamily="34" charset="0"/>
                          <a:cs typeface="Times New Roman" panose="02020603050405020304" pitchFamily="18" charset="0"/>
                        </a:rPr>
                        <a:t>Informações que levem à apuração de crimes contra a Administração Pública ou infrações administrativas</a:t>
                      </a:r>
                      <a:endParaRPr lang="pt-BR" sz="1800" b="0" i="0" u="none" strike="noStrike" dirty="0">
                        <a:effectLst/>
                        <a:latin typeface="Arial" panose="020B0604020202020204" pitchFamily="34" charset="0"/>
                      </a:endParaRPr>
                    </a:p>
                  </a:txBody>
                  <a:tcPr marL="91100" marR="91100" marT="45550" marB="455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B7B7B"/>
                    </a:solidFill>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258016082"/>
                  </a:ext>
                </a:extLst>
              </a:tr>
              <a:tr h="657726">
                <a:tc gridSpan="9">
                  <a:txBody>
                    <a:bodyPr/>
                    <a:lstStyle/>
                    <a:p>
                      <a:pPr algn="ctr" fontAlgn="t">
                        <a:spcBef>
                          <a:spcPts val="0"/>
                        </a:spcBef>
                        <a:spcAft>
                          <a:spcPts val="0"/>
                        </a:spcAft>
                      </a:pPr>
                      <a:r>
                        <a:rPr lang="pt-BR" sz="1200" b="0" i="0" u="none" strike="noStrike" dirty="0">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dirty="0">
                        <a:effectLst/>
                        <a:latin typeface="Arial" panose="020B0604020202020204" pitchFamily="34" charset="0"/>
                      </a:endParaRPr>
                    </a:p>
                    <a:p>
                      <a:pPr algn="ctr" fontAlgn="t">
                        <a:spcBef>
                          <a:spcPts val="0"/>
                        </a:spcBef>
                        <a:spcAft>
                          <a:spcPts val="0"/>
                        </a:spcAft>
                      </a:pPr>
                      <a:r>
                        <a:rPr lang="pt-BR" sz="1200" b="0" i="1" u="none" strike="noStrike" cap="small"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Colaborador</a:t>
                      </a:r>
                      <a:endParaRPr lang="pt-BR" sz="1800" b="0" i="0" u="none" strike="noStrike" dirty="0">
                        <a:effectLst/>
                        <a:latin typeface="Arial" panose="020B0604020202020204" pitchFamily="34" charset="0"/>
                      </a:endParaRPr>
                    </a:p>
                    <a:p>
                      <a:pPr algn="ctr" fontAlgn="t">
                        <a:spcBef>
                          <a:spcPts val="0"/>
                        </a:spcBef>
                        <a:spcAft>
                          <a:spcPts val="0"/>
                        </a:spcAft>
                      </a:pPr>
                      <a:r>
                        <a:rPr lang="pt-BR" sz="1200" b="0" i="0" u="none" strike="noStrike" dirty="0">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dirty="0">
                        <a:effectLst/>
                        <a:latin typeface="Arial" panose="020B0604020202020204" pitchFamily="34" charset="0"/>
                      </a:endParaRPr>
                    </a:p>
                  </a:txBody>
                  <a:tcPr marL="91100" marR="91100" marT="45550" marB="455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9C9C9"/>
                    </a:solidFill>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4062147986"/>
                  </a:ext>
                </a:extLst>
              </a:tr>
              <a:tr h="302198">
                <a:tc gridSpan="2">
                  <a:txBody>
                    <a:bodyPr/>
                    <a:lstStyle/>
                    <a:p>
                      <a:pPr algn="ctr" fontAlgn="t">
                        <a:spcBef>
                          <a:spcPts val="0"/>
                        </a:spcBef>
                        <a:spcAft>
                          <a:spcPts val="0"/>
                        </a:spcAft>
                      </a:pPr>
                      <a:r>
                        <a:rPr lang="pt-BR" sz="1200" b="1" i="0" u="none" strike="noStrike">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Por força de lei (sem vontade)</a:t>
                      </a:r>
                      <a:endParaRPr lang="pt-BR" sz="1800" b="0" i="0" u="none" strike="noStrike">
                        <a:effectLst/>
                        <a:latin typeface="Arial" panose="020B0604020202020204" pitchFamily="34" charset="0"/>
                      </a:endParaRPr>
                    </a:p>
                  </a:txBody>
                  <a:tcPr marL="91100" marR="91100" marT="45550" marB="455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E74B5"/>
                    </a:solidFill>
                  </a:tcPr>
                </a:tc>
                <a:tc hMerge="1">
                  <a:txBody>
                    <a:bodyPr/>
                    <a:lstStyle/>
                    <a:p>
                      <a:endParaRPr lang="pt-BR"/>
                    </a:p>
                  </a:txBody>
                  <a:tcPr/>
                </a:tc>
                <a:tc gridSpan="7">
                  <a:txBody>
                    <a:bodyPr/>
                    <a:lstStyle/>
                    <a:p>
                      <a:pPr algn="ctr" fontAlgn="t">
                        <a:spcBef>
                          <a:spcPts val="0"/>
                        </a:spcBef>
                        <a:spcAft>
                          <a:spcPts val="0"/>
                        </a:spcAft>
                      </a:pPr>
                      <a:r>
                        <a:rPr lang="pt-BR" sz="1200" b="1" i="0" u="none" strike="noStrike">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Informação apresentada voluntariamente</a:t>
                      </a:r>
                      <a:endParaRPr lang="pt-BR" sz="1800" b="0" i="0" u="none" strike="noStrike">
                        <a:effectLst/>
                        <a:latin typeface="Arial" panose="020B0604020202020204" pitchFamily="34" charset="0"/>
                      </a:endParaRPr>
                    </a:p>
                  </a:txBody>
                  <a:tcPr marL="91100" marR="91100" marT="45550" marB="455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E74B5"/>
                    </a:solidFill>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584797905"/>
                  </a:ext>
                </a:extLst>
              </a:tr>
              <a:tr h="578102">
                <a:tc>
                  <a:txBody>
                    <a:bodyPr/>
                    <a:lstStyle/>
                    <a:p>
                      <a:pPr algn="ctr" fontAlgn="t">
                        <a:spcBef>
                          <a:spcPts val="0"/>
                        </a:spcBef>
                        <a:spcAft>
                          <a:spcPts val="0"/>
                        </a:spcAft>
                      </a:pPr>
                      <a:r>
                        <a:rPr lang="pt-BR" sz="1200" b="1" i="0" u="none" strike="noStrike">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Dever com a verdade</a:t>
                      </a:r>
                      <a:endParaRPr lang="pt-BR" sz="1800" b="0" i="0" u="none" strike="noStrike">
                        <a:effectLst/>
                        <a:latin typeface="Arial" panose="020B0604020202020204" pitchFamily="34" charset="0"/>
                      </a:endParaRPr>
                    </a:p>
                  </a:txBody>
                  <a:tcPr marL="68325" marR="68325" marT="949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fontAlgn="t">
                        <a:spcBef>
                          <a:spcPts val="0"/>
                        </a:spcBef>
                        <a:spcAft>
                          <a:spcPts val="0"/>
                        </a:spcAft>
                      </a:pPr>
                      <a:r>
                        <a:rPr lang="pt-BR" sz="1200" b="1" i="0" u="none" strike="noStrike">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Sem dever com a verdade</a:t>
                      </a:r>
                      <a:endParaRPr lang="pt-BR" sz="1800" b="0" i="0" u="none" strike="noStrike">
                        <a:effectLst/>
                        <a:latin typeface="Arial" panose="020B0604020202020204" pitchFamily="34" charset="0"/>
                      </a:endParaRPr>
                    </a:p>
                  </a:txBody>
                  <a:tcPr marL="68325" marR="68325" marT="949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gridSpan="4">
                  <a:txBody>
                    <a:bodyPr/>
                    <a:lstStyle/>
                    <a:p>
                      <a:pPr algn="ctr" fontAlgn="t">
                        <a:spcBef>
                          <a:spcPts val="0"/>
                        </a:spcBef>
                        <a:spcAft>
                          <a:spcPts val="0"/>
                        </a:spcAft>
                      </a:pPr>
                      <a:r>
                        <a:rPr lang="pt-BR" sz="1200" b="1" i="0" u="none" strike="noStrike">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Com envolvimento direto no crime ou infração administrativa</a:t>
                      </a:r>
                      <a:endParaRPr lang="pt-BR" sz="1800" b="0" i="0" u="none" strike="noStrike">
                        <a:effectLst/>
                        <a:latin typeface="Arial" panose="020B0604020202020204" pitchFamily="34" charset="0"/>
                      </a:endParaRPr>
                    </a:p>
                  </a:txBody>
                  <a:tcPr marL="91100" marR="91100" marT="45550" marB="455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hMerge="1">
                  <a:txBody>
                    <a:bodyPr/>
                    <a:lstStyle/>
                    <a:p>
                      <a:endParaRPr lang="pt-BR"/>
                    </a:p>
                  </a:txBody>
                  <a:tcPr/>
                </a:tc>
                <a:tc hMerge="1">
                  <a:txBody>
                    <a:bodyPr/>
                    <a:lstStyle/>
                    <a:p>
                      <a:endParaRPr lang="pt-BR"/>
                    </a:p>
                  </a:txBody>
                  <a:tcPr/>
                </a:tc>
                <a:tc hMerge="1">
                  <a:txBody>
                    <a:bodyPr/>
                    <a:lstStyle/>
                    <a:p>
                      <a:endParaRPr lang="pt-BR"/>
                    </a:p>
                  </a:txBody>
                  <a:tcPr/>
                </a:tc>
                <a:tc gridSpan="3">
                  <a:txBody>
                    <a:bodyPr/>
                    <a:lstStyle/>
                    <a:p>
                      <a:pPr algn="ctr" fontAlgn="t">
                        <a:spcBef>
                          <a:spcPts val="0"/>
                        </a:spcBef>
                        <a:spcAft>
                          <a:spcPts val="0"/>
                        </a:spcAft>
                      </a:pPr>
                      <a:r>
                        <a:rPr lang="pt-BR" sz="1200" b="1" i="0" u="none" strike="noStrike">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Sem envolvimento direto no crime ou infração administrativa</a:t>
                      </a:r>
                      <a:endParaRPr lang="pt-BR" sz="1800" b="0" i="0" u="none" strike="noStrike">
                        <a:effectLst/>
                        <a:latin typeface="Arial" panose="020B0604020202020204" pitchFamily="34" charset="0"/>
                      </a:endParaRPr>
                    </a:p>
                  </a:txBody>
                  <a:tcPr marL="91100" marR="91100" marT="45550" marB="455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1860057129"/>
                  </a:ext>
                </a:extLst>
              </a:tr>
              <a:tr h="657726">
                <a:tc rowSpan="6">
                  <a:txBody>
                    <a:bodyPr/>
                    <a:lstStyle/>
                    <a:p>
                      <a:pPr algn="ctr" fontAlgn="t">
                        <a:spcBef>
                          <a:spcPts val="0"/>
                        </a:spcBef>
                        <a:spcAft>
                          <a:spcPts val="0"/>
                        </a:spcAft>
                      </a:pPr>
                      <a:r>
                        <a:rPr lang="pt-BR" sz="1200" b="0" i="1" u="none" strike="noStrike" cap="small">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a:effectLst/>
                        <a:latin typeface="Arial" panose="020B0604020202020204" pitchFamily="34" charset="0"/>
                      </a:endParaRPr>
                    </a:p>
                    <a:p>
                      <a:pPr algn="ctr" fontAlgn="t">
                        <a:spcBef>
                          <a:spcPts val="0"/>
                        </a:spcBef>
                        <a:spcAft>
                          <a:spcPts val="0"/>
                        </a:spcAft>
                      </a:pPr>
                      <a:r>
                        <a:rPr lang="pt-BR" sz="1200" b="0" i="1" u="none" strike="noStrike" cap="small">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a:effectLst/>
                        <a:latin typeface="Arial" panose="020B0604020202020204" pitchFamily="34" charset="0"/>
                      </a:endParaRPr>
                    </a:p>
                    <a:p>
                      <a:pPr algn="ctr" fontAlgn="t">
                        <a:spcBef>
                          <a:spcPts val="0"/>
                        </a:spcBef>
                        <a:spcAft>
                          <a:spcPts val="0"/>
                        </a:spcAft>
                      </a:pPr>
                      <a:r>
                        <a:rPr lang="pt-BR" sz="1200" b="0" i="1" u="none" strike="noStrike" cap="small">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Testemunha</a:t>
                      </a:r>
                      <a:endParaRPr lang="pt-BR" sz="1800" b="0" i="0" u="none" strike="noStrike">
                        <a:effectLst/>
                        <a:latin typeface="Arial" panose="020B0604020202020204" pitchFamily="34" charset="0"/>
                      </a:endParaRPr>
                    </a:p>
                    <a:p>
                      <a:pPr algn="ctr" fontAlgn="t">
                        <a:spcBef>
                          <a:spcPts val="0"/>
                        </a:spcBef>
                        <a:spcAft>
                          <a:spcPts val="0"/>
                        </a:spcAft>
                      </a:pPr>
                      <a:r>
                        <a:rPr lang="pt-BR" sz="1200" b="0" i="0" u="none" strike="noStrike" cap="small">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a:effectLst/>
                        <a:latin typeface="Arial" panose="020B0604020202020204" pitchFamily="34" charset="0"/>
                      </a:endParaRPr>
                    </a:p>
                    <a:p>
                      <a:pPr algn="ctr" fontAlgn="t">
                        <a:spcBef>
                          <a:spcPts val="0"/>
                        </a:spcBef>
                        <a:spcAft>
                          <a:spcPts val="0"/>
                        </a:spcAft>
                      </a:pPr>
                      <a:r>
                        <a:rPr lang="pt-BR" sz="1200" b="0" i="0" u="none" strike="noStrike" cap="small">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a:effectLst/>
                        <a:latin typeface="Arial" panose="020B0604020202020204" pitchFamily="34" charset="0"/>
                      </a:endParaRPr>
                    </a:p>
                    <a:p>
                      <a:pPr algn="ctr" fontAlgn="t">
                        <a:spcBef>
                          <a:spcPts val="0"/>
                        </a:spcBef>
                        <a:spcAft>
                          <a:spcPts val="0"/>
                        </a:spcAft>
                      </a:pPr>
                      <a:r>
                        <a:rPr lang="pt-BR" sz="1200" b="0" i="0" u="none" strike="noStrike" cap="small">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a:effectLst/>
                        <a:latin typeface="Arial" panose="020B0604020202020204" pitchFamily="34" charset="0"/>
                      </a:endParaRPr>
                    </a:p>
                    <a:p>
                      <a:pPr algn="ctr" fontAlgn="t">
                        <a:spcBef>
                          <a:spcPts val="0"/>
                        </a:spcBef>
                        <a:spcAft>
                          <a:spcPts val="0"/>
                        </a:spcAft>
                      </a:pPr>
                      <a:r>
                        <a:rPr lang="pt-BR" sz="1200" b="0" i="0" u="none" strike="noStrike" cap="small">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a:effectLst/>
                        <a:latin typeface="Arial" panose="020B0604020202020204" pitchFamily="34" charset="0"/>
                      </a:endParaRPr>
                    </a:p>
                    <a:p>
                      <a:pPr algn="ctr" fontAlgn="t">
                        <a:spcBef>
                          <a:spcPts val="0"/>
                        </a:spcBef>
                        <a:spcAft>
                          <a:spcPts val="0"/>
                        </a:spcAft>
                      </a:pPr>
                      <a:r>
                        <a:rPr lang="pt-BR" sz="1200" b="0" i="0" u="none" strike="noStrike" cap="small">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a:effectLst/>
                        <a:latin typeface="Arial" panose="020B0604020202020204" pitchFamily="34" charset="0"/>
                      </a:endParaRPr>
                    </a:p>
                    <a:p>
                      <a:pPr algn="just" fontAlgn="t">
                        <a:spcBef>
                          <a:spcPts val="0"/>
                        </a:spcBef>
                        <a:spcAft>
                          <a:spcPts val="0"/>
                        </a:spcAft>
                      </a:pPr>
                      <a:r>
                        <a:rPr lang="pt-BR" sz="1200" b="0" i="0" u="none" strike="noStrike" cap="small">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a:effectLst/>
                        <a:latin typeface="Arial" panose="020B0604020202020204" pitchFamily="34" charset="0"/>
                      </a:endParaRPr>
                    </a:p>
                  </a:txBody>
                  <a:tcPr marL="91100" marR="91100" marT="45550" marB="455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rowSpan="6">
                  <a:txBody>
                    <a:bodyPr/>
                    <a:lstStyle/>
                    <a:p>
                      <a:pPr algn="ctr" fontAlgn="t">
                        <a:spcBef>
                          <a:spcPts val="0"/>
                        </a:spcBef>
                        <a:spcAft>
                          <a:spcPts val="0"/>
                        </a:spcAft>
                      </a:pPr>
                      <a:r>
                        <a:rPr lang="pt-BR" sz="1200" b="0" i="1" u="none" strike="noStrike" cap="small">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a:effectLst/>
                        <a:latin typeface="Arial" panose="020B0604020202020204" pitchFamily="34" charset="0"/>
                      </a:endParaRPr>
                    </a:p>
                    <a:p>
                      <a:pPr algn="ctr" fontAlgn="t">
                        <a:spcBef>
                          <a:spcPts val="0"/>
                        </a:spcBef>
                        <a:spcAft>
                          <a:spcPts val="0"/>
                        </a:spcAft>
                      </a:pPr>
                      <a:r>
                        <a:rPr lang="pt-BR" sz="1200" b="0" i="1" u="none" strike="noStrike" cap="small">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a:effectLst/>
                        <a:latin typeface="Arial" panose="020B0604020202020204" pitchFamily="34" charset="0"/>
                      </a:endParaRPr>
                    </a:p>
                    <a:p>
                      <a:pPr algn="ctr" fontAlgn="t">
                        <a:spcBef>
                          <a:spcPts val="0"/>
                        </a:spcBef>
                        <a:spcAft>
                          <a:spcPts val="0"/>
                        </a:spcAft>
                      </a:pPr>
                      <a:r>
                        <a:rPr lang="pt-BR" sz="1200" b="0" i="1" u="none" strike="noStrike" cap="small">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Vítima</a:t>
                      </a:r>
                      <a:endParaRPr lang="pt-BR" sz="1800" b="0" i="0" u="none" strike="noStrike">
                        <a:effectLst/>
                        <a:latin typeface="Arial" panose="020B0604020202020204" pitchFamily="34" charset="0"/>
                      </a:endParaRPr>
                    </a:p>
                    <a:p>
                      <a:pPr algn="ctr" fontAlgn="t">
                        <a:spcBef>
                          <a:spcPts val="0"/>
                        </a:spcBef>
                        <a:spcAft>
                          <a:spcPts val="0"/>
                        </a:spcAft>
                      </a:pPr>
                      <a:r>
                        <a:rPr lang="pt-BR" sz="1200" b="0" i="1" u="none" strike="noStrike" cap="small">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a:effectLst/>
                        <a:latin typeface="Arial" panose="020B0604020202020204" pitchFamily="34" charset="0"/>
                      </a:endParaRPr>
                    </a:p>
                    <a:p>
                      <a:pPr algn="ctr" fontAlgn="t">
                        <a:spcBef>
                          <a:spcPts val="0"/>
                        </a:spcBef>
                        <a:spcAft>
                          <a:spcPts val="0"/>
                        </a:spcAft>
                      </a:pPr>
                      <a:r>
                        <a:rPr lang="pt-BR" sz="1200" b="0" i="1" u="none" strike="noStrike" cap="small">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Informante</a:t>
                      </a:r>
                      <a:endParaRPr lang="pt-BR" sz="1800" b="0" i="0" u="none" strike="noStrike">
                        <a:effectLst/>
                        <a:latin typeface="Arial" panose="020B0604020202020204" pitchFamily="34" charset="0"/>
                      </a:endParaRPr>
                    </a:p>
                    <a:p>
                      <a:pPr algn="just" fontAlgn="t">
                        <a:spcBef>
                          <a:spcPts val="0"/>
                        </a:spcBef>
                        <a:spcAft>
                          <a:spcPts val="0"/>
                        </a:spcAft>
                      </a:pPr>
                      <a:r>
                        <a:rPr lang="pt-BR" sz="1200" b="0" i="0" u="none" strike="noStrike" cap="small">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a:effectLst/>
                        <a:latin typeface="Arial" panose="020B0604020202020204" pitchFamily="34" charset="0"/>
                      </a:endParaRPr>
                    </a:p>
                  </a:txBody>
                  <a:tcPr marL="91100" marR="91100" marT="45550" marB="455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gridSpan="4">
                  <a:txBody>
                    <a:bodyPr/>
                    <a:lstStyle/>
                    <a:p>
                      <a:pPr algn="ctr" fontAlgn="t">
                        <a:spcBef>
                          <a:spcPts val="0"/>
                        </a:spcBef>
                        <a:spcAft>
                          <a:spcPts val="0"/>
                        </a:spcAft>
                      </a:pPr>
                      <a:r>
                        <a:rPr lang="pt-BR" sz="1200" b="0" i="0" u="none" strike="noStrike" cap="small">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a:effectLst/>
                        <a:latin typeface="Arial" panose="020B0604020202020204" pitchFamily="34" charset="0"/>
                      </a:endParaRPr>
                    </a:p>
                    <a:p>
                      <a:pPr algn="ctr" fontAlgn="t">
                        <a:spcBef>
                          <a:spcPts val="0"/>
                        </a:spcBef>
                        <a:spcAft>
                          <a:spcPts val="0"/>
                        </a:spcAft>
                      </a:pPr>
                      <a:r>
                        <a:rPr lang="pt-BR" sz="1200" b="0" i="1" u="none" strike="noStrike" cap="small">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Acusado / Réu (confissão)</a:t>
                      </a:r>
                      <a:endParaRPr lang="pt-BR" sz="1800" b="0" i="0" u="none" strike="noStrike">
                        <a:effectLst/>
                        <a:latin typeface="Arial" panose="020B0604020202020204" pitchFamily="34" charset="0"/>
                      </a:endParaRPr>
                    </a:p>
                    <a:p>
                      <a:pPr algn="ctr" fontAlgn="t">
                        <a:spcBef>
                          <a:spcPts val="0"/>
                        </a:spcBef>
                        <a:spcAft>
                          <a:spcPts val="0"/>
                        </a:spcAft>
                      </a:pPr>
                      <a:r>
                        <a:rPr lang="pt-BR" sz="1200" b="1" i="0" u="none" strike="noStrike" cap="small">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a:effectLst/>
                        <a:latin typeface="Arial" panose="020B0604020202020204" pitchFamily="34" charset="0"/>
                      </a:endParaRPr>
                    </a:p>
                  </a:txBody>
                  <a:tcPr marL="91100" marR="91100" marT="45550" marB="455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tc hMerge="1">
                  <a:txBody>
                    <a:bodyPr/>
                    <a:lstStyle/>
                    <a:p>
                      <a:endParaRPr lang="pt-BR"/>
                    </a:p>
                  </a:txBody>
                  <a:tcPr/>
                </a:tc>
                <a:tc hMerge="1">
                  <a:txBody>
                    <a:bodyPr/>
                    <a:lstStyle/>
                    <a:p>
                      <a:endParaRPr lang="pt-BR"/>
                    </a:p>
                  </a:txBody>
                  <a:tcPr/>
                </a:tc>
                <a:tc hMerge="1">
                  <a:txBody>
                    <a:bodyPr/>
                    <a:lstStyle/>
                    <a:p>
                      <a:endParaRPr lang="pt-BR"/>
                    </a:p>
                  </a:txBody>
                  <a:tcPr/>
                </a:tc>
                <a:tc gridSpan="3">
                  <a:txBody>
                    <a:bodyPr/>
                    <a:lstStyle/>
                    <a:p>
                      <a:pPr algn="ctr" fontAlgn="t">
                        <a:spcBef>
                          <a:spcPts val="0"/>
                        </a:spcBef>
                        <a:spcAft>
                          <a:spcPts val="0"/>
                        </a:spcAft>
                      </a:pPr>
                      <a:r>
                        <a:rPr lang="pt-BR" sz="1200" b="0" i="0" u="none" strike="noStrike" cap="small">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a:effectLst/>
                        <a:latin typeface="Arial" panose="020B0604020202020204" pitchFamily="34" charset="0"/>
                      </a:endParaRPr>
                    </a:p>
                    <a:p>
                      <a:pPr algn="ctr" fontAlgn="t">
                        <a:spcBef>
                          <a:spcPts val="0"/>
                        </a:spcBef>
                        <a:spcAft>
                          <a:spcPts val="0"/>
                        </a:spcAft>
                      </a:pPr>
                      <a:r>
                        <a:rPr lang="pt-BR" sz="1200" b="0" i="1" u="none" strike="noStrike" cap="small">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Reportante</a:t>
                      </a:r>
                      <a:endParaRPr lang="pt-BR" sz="1800" b="0" i="0" u="none" strike="noStrike">
                        <a:effectLst/>
                        <a:latin typeface="Arial" panose="020B0604020202020204" pitchFamily="34" charset="0"/>
                      </a:endParaRPr>
                    </a:p>
                    <a:p>
                      <a:pPr algn="ctr" fontAlgn="t">
                        <a:spcBef>
                          <a:spcPts val="0"/>
                        </a:spcBef>
                        <a:spcAft>
                          <a:spcPts val="0"/>
                        </a:spcAft>
                      </a:pPr>
                      <a:r>
                        <a:rPr lang="pt-BR" sz="1200" b="0" i="0" u="none" strike="noStrike" cap="small">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a:effectLst/>
                        <a:latin typeface="Arial" panose="020B0604020202020204" pitchFamily="34" charset="0"/>
                      </a:endParaRPr>
                    </a:p>
                  </a:txBody>
                  <a:tcPr marL="91100" marR="91100" marT="45550" marB="455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2306035785"/>
                  </a:ext>
                </a:extLst>
              </a:tr>
              <a:tr h="302198">
                <a:tc vMerge="1">
                  <a:txBody>
                    <a:bodyPr/>
                    <a:lstStyle/>
                    <a:p>
                      <a:endParaRPr lang="pt-BR"/>
                    </a:p>
                  </a:txBody>
                  <a:tcPr/>
                </a:tc>
                <a:tc vMerge="1">
                  <a:txBody>
                    <a:bodyPr/>
                    <a:lstStyle/>
                    <a:p>
                      <a:endParaRPr lang="pt-BR"/>
                    </a:p>
                  </a:txBody>
                  <a:tcPr/>
                </a:tc>
                <a:tc gridSpan="2">
                  <a:txBody>
                    <a:bodyPr/>
                    <a:lstStyle/>
                    <a:p>
                      <a:pPr algn="ctr" fontAlgn="t">
                        <a:spcBef>
                          <a:spcPts val="0"/>
                        </a:spcBef>
                        <a:spcAft>
                          <a:spcPts val="0"/>
                        </a:spcAft>
                      </a:pPr>
                      <a:r>
                        <a:rPr lang="pt-BR" sz="1200" b="1" i="0" u="none" strike="noStrike">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Administrativo</a:t>
                      </a:r>
                      <a:endParaRPr lang="pt-BR" sz="1800" b="0" i="0" u="none" strike="noStrike">
                        <a:effectLst/>
                        <a:latin typeface="Arial" panose="020B0604020202020204" pitchFamily="34" charset="0"/>
                      </a:endParaRPr>
                    </a:p>
                  </a:txBody>
                  <a:tcPr marL="91100" marR="91100" marT="45550" marB="455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endParaRPr lang="pt-BR"/>
                    </a:p>
                  </a:txBody>
                  <a:tcPr/>
                </a:tc>
                <a:tc gridSpan="2">
                  <a:txBody>
                    <a:bodyPr/>
                    <a:lstStyle/>
                    <a:p>
                      <a:pPr algn="ctr" fontAlgn="t">
                        <a:spcBef>
                          <a:spcPts val="0"/>
                        </a:spcBef>
                        <a:spcAft>
                          <a:spcPts val="0"/>
                        </a:spcAft>
                      </a:pPr>
                      <a:r>
                        <a:rPr lang="pt-BR" sz="1200" b="1" i="0" u="none" strike="noStrike">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Penal</a:t>
                      </a:r>
                      <a:endParaRPr lang="pt-BR" sz="1800" b="0" i="0" u="none" strike="noStrike">
                        <a:effectLst/>
                        <a:latin typeface="Arial" panose="020B0604020202020204" pitchFamily="34" charset="0"/>
                      </a:endParaRPr>
                    </a:p>
                  </a:txBody>
                  <a:tcPr marL="91100" marR="91100" marT="45550" marB="455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endParaRPr lang="pt-BR"/>
                    </a:p>
                  </a:txBody>
                  <a:tcPr/>
                </a:tc>
                <a:tc gridSpan="2">
                  <a:txBody>
                    <a:bodyPr/>
                    <a:lstStyle/>
                    <a:p>
                      <a:pPr algn="ctr" fontAlgn="t">
                        <a:spcBef>
                          <a:spcPts val="0"/>
                        </a:spcBef>
                        <a:spcAft>
                          <a:spcPts val="0"/>
                        </a:spcAft>
                      </a:pPr>
                      <a:r>
                        <a:rPr lang="pt-BR" sz="1200" b="1" i="0" u="none" strike="noStrike">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Administrativo</a:t>
                      </a:r>
                      <a:endParaRPr lang="pt-BR" sz="1800" b="0" i="0" u="none" strike="noStrike">
                        <a:effectLst/>
                        <a:latin typeface="Arial" panose="020B0604020202020204" pitchFamily="34" charset="0"/>
                      </a:endParaRPr>
                    </a:p>
                  </a:txBody>
                  <a:tcPr marL="91100" marR="91100" marT="45550" marB="455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endParaRPr lang="pt-BR"/>
                    </a:p>
                  </a:txBody>
                  <a:tcPr/>
                </a:tc>
                <a:tc>
                  <a:txBody>
                    <a:bodyPr/>
                    <a:lstStyle/>
                    <a:p>
                      <a:pPr algn="ctr" fontAlgn="t">
                        <a:spcBef>
                          <a:spcPts val="0"/>
                        </a:spcBef>
                        <a:spcAft>
                          <a:spcPts val="0"/>
                        </a:spcAft>
                      </a:pPr>
                      <a:r>
                        <a:rPr lang="pt-BR" sz="1200" b="1" i="0" u="none" strike="noStrike">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Penal</a:t>
                      </a:r>
                      <a:endParaRPr lang="pt-BR" sz="1800" b="0" i="0" u="none" strike="noStrike">
                        <a:effectLst/>
                        <a:latin typeface="Arial" panose="020B0604020202020204" pitchFamily="34" charset="0"/>
                      </a:endParaRPr>
                    </a:p>
                  </a:txBody>
                  <a:tcPr marL="68325" marR="68325" marT="949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23034769"/>
                  </a:ext>
                </a:extLst>
              </a:tr>
              <a:tr h="351269">
                <a:tc vMerge="1">
                  <a:txBody>
                    <a:bodyPr/>
                    <a:lstStyle/>
                    <a:p>
                      <a:endParaRPr lang="pt-BR"/>
                    </a:p>
                  </a:txBody>
                  <a:tcPr/>
                </a:tc>
                <a:tc vMerge="1">
                  <a:txBody>
                    <a:bodyPr/>
                    <a:lstStyle/>
                    <a:p>
                      <a:endParaRPr lang="pt-BR"/>
                    </a:p>
                  </a:txBody>
                  <a:tcPr/>
                </a:tc>
                <a:tc>
                  <a:txBody>
                    <a:bodyPr/>
                    <a:lstStyle/>
                    <a:p>
                      <a:pPr algn="ctr" fontAlgn="t">
                        <a:spcBef>
                          <a:spcPts val="0"/>
                        </a:spcBef>
                        <a:spcAft>
                          <a:spcPts val="0"/>
                        </a:spcAft>
                      </a:pPr>
                      <a:r>
                        <a:rPr lang="pt-BR" sz="1200" b="1" i="0" u="none" strike="noStrike">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Acordo</a:t>
                      </a:r>
                      <a:endParaRPr lang="pt-BR" sz="1800" b="0" i="0" u="none" strike="noStrike">
                        <a:effectLst/>
                        <a:latin typeface="Arial" panose="020B0604020202020204" pitchFamily="34" charset="0"/>
                      </a:endParaRPr>
                    </a:p>
                  </a:txBody>
                  <a:tcPr marL="68325" marR="68325" marT="949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135"/>
                    </a:solidFill>
                  </a:tcPr>
                </a:tc>
                <a:tc>
                  <a:txBody>
                    <a:bodyPr/>
                    <a:lstStyle/>
                    <a:p>
                      <a:pPr algn="just" fontAlgn="t">
                        <a:spcBef>
                          <a:spcPts val="0"/>
                        </a:spcBef>
                        <a:spcAft>
                          <a:spcPts val="0"/>
                        </a:spcAft>
                      </a:pPr>
                      <a:r>
                        <a:rPr lang="pt-BR" sz="1200" b="1" i="0" u="none" strike="noStrike">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Sem acordo</a:t>
                      </a:r>
                      <a:endParaRPr lang="pt-BR" sz="1800" b="0" i="0" u="none" strike="noStrike">
                        <a:effectLst/>
                        <a:latin typeface="Arial" panose="020B0604020202020204" pitchFamily="34" charset="0"/>
                      </a:endParaRPr>
                    </a:p>
                  </a:txBody>
                  <a:tcPr marL="68325" marR="68325" marT="949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135"/>
                    </a:solidFill>
                  </a:tcPr>
                </a:tc>
                <a:tc>
                  <a:txBody>
                    <a:bodyPr/>
                    <a:lstStyle/>
                    <a:p>
                      <a:pPr algn="ctr" fontAlgn="t">
                        <a:spcBef>
                          <a:spcPts val="0"/>
                        </a:spcBef>
                        <a:spcAft>
                          <a:spcPts val="0"/>
                        </a:spcAft>
                      </a:pPr>
                      <a:r>
                        <a:rPr lang="pt-BR" sz="1200" b="1" i="0" u="none" strike="noStrike">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Acordo</a:t>
                      </a:r>
                      <a:endParaRPr lang="pt-BR" sz="1800" b="0" i="0" u="none" strike="noStrike">
                        <a:effectLst/>
                        <a:latin typeface="Arial" panose="020B0604020202020204" pitchFamily="34" charset="0"/>
                      </a:endParaRPr>
                    </a:p>
                  </a:txBody>
                  <a:tcPr marL="68325" marR="68325" marT="949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135"/>
                    </a:solidFill>
                  </a:tcPr>
                </a:tc>
                <a:tc>
                  <a:txBody>
                    <a:bodyPr/>
                    <a:lstStyle/>
                    <a:p>
                      <a:pPr algn="ctr" fontAlgn="t">
                        <a:spcBef>
                          <a:spcPts val="0"/>
                        </a:spcBef>
                        <a:spcAft>
                          <a:spcPts val="0"/>
                        </a:spcAft>
                      </a:pPr>
                      <a:r>
                        <a:rPr lang="pt-BR" sz="1200" b="1" i="0" u="none" strike="noStrike">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Sem acordo</a:t>
                      </a:r>
                      <a:endParaRPr lang="pt-BR" sz="1800" b="0" i="0" u="none" strike="noStrike">
                        <a:effectLst/>
                        <a:latin typeface="Arial" panose="020B0604020202020204" pitchFamily="34" charset="0"/>
                      </a:endParaRPr>
                    </a:p>
                  </a:txBody>
                  <a:tcPr marL="68325" marR="68325" marT="949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135"/>
                    </a:solidFill>
                  </a:tcPr>
                </a:tc>
                <a:tc rowSpan="2" gridSpan="2">
                  <a:txBody>
                    <a:bodyPr/>
                    <a:lstStyle/>
                    <a:p>
                      <a:pPr algn="ctr" fontAlgn="t">
                        <a:spcBef>
                          <a:spcPts val="0"/>
                        </a:spcBef>
                        <a:spcAft>
                          <a:spcPts val="0"/>
                        </a:spcAft>
                      </a:pPr>
                      <a:r>
                        <a:rPr lang="pt-BR" sz="1200" b="0" i="0" u="none" strike="noStrike" cap="small">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a:effectLst/>
                        <a:latin typeface="Arial" panose="020B0604020202020204" pitchFamily="34" charset="0"/>
                      </a:endParaRPr>
                    </a:p>
                    <a:p>
                      <a:pPr algn="ctr" fontAlgn="t">
                        <a:spcBef>
                          <a:spcPts val="0"/>
                        </a:spcBef>
                        <a:spcAft>
                          <a:spcPts val="0"/>
                        </a:spcAft>
                      </a:pPr>
                      <a:r>
                        <a:rPr lang="pt-BR" sz="1200" b="0" i="1" u="none" strike="noStrike" cap="small">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Reportante-Manifestante</a:t>
                      </a:r>
                      <a:endParaRPr lang="pt-BR" sz="1800" b="0" i="0" u="none" strike="noStrike">
                        <a:effectLst/>
                        <a:latin typeface="Arial" panose="020B0604020202020204" pitchFamily="34" charset="0"/>
                      </a:endParaRPr>
                    </a:p>
                  </a:txBody>
                  <a:tcPr marL="91100" marR="91100" marT="45550" marB="455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599"/>
                    </a:solidFill>
                  </a:tcPr>
                </a:tc>
                <a:tc rowSpan="2" hMerge="1">
                  <a:txBody>
                    <a:bodyPr/>
                    <a:lstStyle/>
                    <a:p>
                      <a:endParaRPr lang="pt-BR"/>
                    </a:p>
                  </a:txBody>
                  <a:tcPr/>
                </a:tc>
                <a:tc rowSpan="4">
                  <a:txBody>
                    <a:bodyPr/>
                    <a:lstStyle/>
                    <a:p>
                      <a:pPr algn="ctr" fontAlgn="t">
                        <a:spcBef>
                          <a:spcPts val="0"/>
                        </a:spcBef>
                        <a:spcAft>
                          <a:spcPts val="0"/>
                        </a:spcAft>
                      </a:pPr>
                      <a:r>
                        <a:rPr lang="pt-BR" sz="1200" b="0" i="0" u="none" strike="noStrike" cap="small">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a:effectLst/>
                        <a:latin typeface="Arial" panose="020B0604020202020204" pitchFamily="34" charset="0"/>
                      </a:endParaRPr>
                    </a:p>
                    <a:p>
                      <a:pPr algn="ctr" fontAlgn="t">
                        <a:spcBef>
                          <a:spcPts val="0"/>
                        </a:spcBef>
                        <a:spcAft>
                          <a:spcPts val="0"/>
                        </a:spcAft>
                      </a:pPr>
                      <a:r>
                        <a:rPr lang="pt-BR" sz="1200" b="0" i="1" u="none" strike="noStrike" cap="small">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Reportante</a:t>
                      </a:r>
                      <a:endParaRPr lang="pt-BR" sz="1800" b="0" i="0" u="none" strike="noStrike">
                        <a:effectLst/>
                        <a:latin typeface="Arial" panose="020B0604020202020204" pitchFamily="34" charset="0"/>
                      </a:endParaRPr>
                    </a:p>
                  </a:txBody>
                  <a:tcPr marL="91100" marR="91100" marT="45550" marB="455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599"/>
                    </a:solidFill>
                  </a:tcPr>
                </a:tc>
                <a:extLst>
                  <a:ext uri="{0D108BD9-81ED-4DB2-BD59-A6C34878D82A}">
                    <a16:rowId xmlns:a16="http://schemas.microsoft.com/office/drawing/2014/main" val="1140518263"/>
                  </a:ext>
                </a:extLst>
              </a:tr>
              <a:tr h="215909">
                <a:tc vMerge="1">
                  <a:txBody>
                    <a:bodyPr/>
                    <a:lstStyle/>
                    <a:p>
                      <a:endParaRPr lang="pt-BR"/>
                    </a:p>
                  </a:txBody>
                  <a:tcPr/>
                </a:tc>
                <a:tc vMerge="1">
                  <a:txBody>
                    <a:bodyPr/>
                    <a:lstStyle/>
                    <a:p>
                      <a:endParaRPr lang="pt-BR"/>
                    </a:p>
                  </a:txBody>
                  <a:tcPr/>
                </a:tc>
                <a:tc rowSpan="3">
                  <a:txBody>
                    <a:bodyPr/>
                    <a:lstStyle/>
                    <a:p>
                      <a:pPr algn="ctr" fontAlgn="t">
                        <a:spcBef>
                          <a:spcPts val="0"/>
                        </a:spcBef>
                        <a:spcAft>
                          <a:spcPts val="0"/>
                        </a:spcAft>
                      </a:pPr>
                      <a:r>
                        <a:rPr lang="pt-BR" sz="1200" b="0" i="0" u="none" strike="noStrike" cap="small" dirty="0">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dirty="0">
                        <a:effectLst/>
                        <a:latin typeface="Arial" panose="020B0604020202020204" pitchFamily="34" charset="0"/>
                      </a:endParaRPr>
                    </a:p>
                    <a:p>
                      <a:pPr algn="ctr" fontAlgn="t">
                        <a:spcBef>
                          <a:spcPts val="0"/>
                        </a:spcBef>
                        <a:spcAft>
                          <a:spcPts val="0"/>
                        </a:spcAft>
                      </a:pPr>
                      <a:r>
                        <a:rPr lang="pt-BR" sz="1200" b="0" i="1" u="none" strike="noStrike" cap="small"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Leniente</a:t>
                      </a:r>
                      <a:endParaRPr lang="pt-BR" sz="1800" b="0" i="0" u="none" strike="noStrike" dirty="0">
                        <a:effectLst/>
                        <a:latin typeface="Arial" panose="020B0604020202020204" pitchFamily="34" charset="0"/>
                      </a:endParaRPr>
                    </a:p>
                    <a:p>
                      <a:pPr algn="ctr" fontAlgn="t">
                        <a:spcBef>
                          <a:spcPts val="0"/>
                        </a:spcBef>
                        <a:spcAft>
                          <a:spcPts val="0"/>
                        </a:spcAft>
                      </a:pPr>
                      <a:r>
                        <a:rPr lang="pt-BR" sz="1200" b="0" i="1" u="none" strike="noStrike" cap="small" dirty="0">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dirty="0">
                        <a:effectLst/>
                        <a:latin typeface="Arial" panose="020B0604020202020204" pitchFamily="34" charset="0"/>
                      </a:endParaRPr>
                    </a:p>
                    <a:p>
                      <a:pPr algn="ctr" fontAlgn="t">
                        <a:spcBef>
                          <a:spcPts val="0"/>
                        </a:spcBef>
                        <a:spcAft>
                          <a:spcPts val="0"/>
                        </a:spcAft>
                      </a:pPr>
                      <a:r>
                        <a:rPr lang="pt-BR" sz="1200" b="0" i="1" u="none" strike="noStrike" cap="small"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Compromissário</a:t>
                      </a:r>
                      <a:endParaRPr lang="pt-BR" sz="1800" b="0" i="0" u="none" strike="noStrike" dirty="0">
                        <a:effectLst/>
                        <a:latin typeface="Arial" panose="020B0604020202020204" pitchFamily="34" charset="0"/>
                      </a:endParaRPr>
                    </a:p>
                    <a:p>
                      <a:pPr algn="ctr" fontAlgn="t">
                        <a:spcBef>
                          <a:spcPts val="0"/>
                        </a:spcBef>
                        <a:spcAft>
                          <a:spcPts val="0"/>
                        </a:spcAft>
                      </a:pPr>
                      <a:r>
                        <a:rPr lang="pt-BR" sz="1200" b="0" i="0" u="none" strike="noStrike" cap="small" dirty="0">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dirty="0">
                        <a:effectLst/>
                        <a:latin typeface="Arial" panose="020B0604020202020204" pitchFamily="34" charset="0"/>
                      </a:endParaRPr>
                    </a:p>
                    <a:p>
                      <a:pPr algn="ctr" fontAlgn="t">
                        <a:spcBef>
                          <a:spcPts val="0"/>
                        </a:spcBef>
                        <a:spcAft>
                          <a:spcPts val="0"/>
                        </a:spcAft>
                      </a:pPr>
                      <a:r>
                        <a:rPr lang="pt-BR" sz="1200" b="0" i="0" u="none" strike="noStrike" cap="small" dirty="0">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dirty="0">
                        <a:effectLst/>
                        <a:latin typeface="Arial" panose="020B0604020202020204" pitchFamily="34" charset="0"/>
                      </a:endParaRPr>
                    </a:p>
                  </a:txBody>
                  <a:tcPr marL="91100" marR="91100" marT="45550" marB="455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8D08D"/>
                    </a:solidFill>
                  </a:tcPr>
                </a:tc>
                <a:tc rowSpan="3">
                  <a:txBody>
                    <a:bodyPr/>
                    <a:lstStyle/>
                    <a:p>
                      <a:pPr algn="ctr" fontAlgn="t">
                        <a:spcBef>
                          <a:spcPts val="0"/>
                        </a:spcBef>
                        <a:spcAft>
                          <a:spcPts val="0"/>
                        </a:spcAft>
                      </a:pPr>
                      <a:r>
                        <a:rPr lang="pt-BR" sz="1200" b="0" i="0" u="none" strike="noStrike" cap="small">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a:effectLst/>
                        <a:latin typeface="Arial" panose="020B0604020202020204" pitchFamily="34" charset="0"/>
                      </a:endParaRPr>
                    </a:p>
                    <a:p>
                      <a:pPr algn="ctr" fontAlgn="t">
                        <a:spcBef>
                          <a:spcPts val="0"/>
                        </a:spcBef>
                        <a:spcAft>
                          <a:spcPts val="0"/>
                        </a:spcAft>
                      </a:pPr>
                      <a:r>
                        <a:rPr lang="pt-BR" sz="1200" b="0" i="1" u="none" strike="noStrike" cap="small">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Acusado (confissão)</a:t>
                      </a:r>
                      <a:endParaRPr lang="pt-BR" sz="1800" b="0" i="0" u="none" strike="noStrike">
                        <a:effectLst/>
                        <a:latin typeface="Arial" panose="020B0604020202020204" pitchFamily="34" charset="0"/>
                      </a:endParaRPr>
                    </a:p>
                  </a:txBody>
                  <a:tcPr marL="91100" marR="91100" marT="45550" marB="455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8D08D"/>
                    </a:solidFill>
                  </a:tcPr>
                </a:tc>
                <a:tc rowSpan="3">
                  <a:txBody>
                    <a:bodyPr/>
                    <a:lstStyle/>
                    <a:p>
                      <a:pPr algn="ctr" fontAlgn="t">
                        <a:spcBef>
                          <a:spcPts val="0"/>
                        </a:spcBef>
                        <a:spcAft>
                          <a:spcPts val="0"/>
                        </a:spcAft>
                      </a:pPr>
                      <a:r>
                        <a:rPr lang="pt-BR" sz="1200" b="0" i="0" u="none" strike="noStrike" cap="small">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a:effectLst/>
                        <a:latin typeface="Arial" panose="020B0604020202020204" pitchFamily="34" charset="0"/>
                      </a:endParaRPr>
                    </a:p>
                    <a:p>
                      <a:pPr algn="ctr" fontAlgn="t">
                        <a:spcBef>
                          <a:spcPts val="0"/>
                        </a:spcBef>
                        <a:spcAft>
                          <a:spcPts val="0"/>
                        </a:spcAft>
                      </a:pPr>
                      <a:r>
                        <a:rPr lang="pt-BR" sz="1200" b="0" i="1" u="none" strike="noStrike" cap="small">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colaborador Premiado</a:t>
                      </a:r>
                      <a:endParaRPr lang="pt-BR" sz="1800" b="0" i="0" u="none" strike="noStrike">
                        <a:effectLst/>
                        <a:latin typeface="Arial" panose="020B0604020202020204" pitchFamily="34" charset="0"/>
                      </a:endParaRPr>
                    </a:p>
                    <a:p>
                      <a:pPr algn="ctr" fontAlgn="t">
                        <a:spcBef>
                          <a:spcPts val="0"/>
                        </a:spcBef>
                        <a:spcAft>
                          <a:spcPts val="0"/>
                        </a:spcAft>
                      </a:pPr>
                      <a:r>
                        <a:rPr lang="pt-BR" sz="1200" b="0" i="1" u="none" strike="noStrike" cap="small">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a:effectLst/>
                        <a:latin typeface="Arial" panose="020B0604020202020204" pitchFamily="34" charset="0"/>
                      </a:endParaRPr>
                    </a:p>
                  </a:txBody>
                  <a:tcPr marL="91100" marR="91100" marT="45550" marB="455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8D08D"/>
                    </a:solidFill>
                  </a:tcPr>
                </a:tc>
                <a:tc rowSpan="3">
                  <a:txBody>
                    <a:bodyPr/>
                    <a:lstStyle/>
                    <a:p>
                      <a:pPr algn="ctr" fontAlgn="t">
                        <a:spcBef>
                          <a:spcPts val="0"/>
                        </a:spcBef>
                        <a:spcAft>
                          <a:spcPts val="0"/>
                        </a:spcAft>
                      </a:pPr>
                      <a:r>
                        <a:rPr lang="pt-BR" sz="1200" b="0" i="0" u="none" strike="noStrike" cap="small">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a:effectLst/>
                        <a:latin typeface="Arial" panose="020B0604020202020204" pitchFamily="34" charset="0"/>
                      </a:endParaRPr>
                    </a:p>
                    <a:p>
                      <a:pPr algn="ctr" fontAlgn="t">
                        <a:spcBef>
                          <a:spcPts val="0"/>
                        </a:spcBef>
                        <a:spcAft>
                          <a:spcPts val="0"/>
                        </a:spcAft>
                      </a:pPr>
                      <a:r>
                        <a:rPr lang="pt-BR" sz="1200" b="0" i="1" u="none" strike="noStrike" cap="small">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Confissão espontânea</a:t>
                      </a:r>
                      <a:endParaRPr lang="pt-BR" sz="1800" b="0" i="0" u="none" strike="noStrike">
                        <a:effectLst/>
                        <a:latin typeface="Arial" panose="020B0604020202020204" pitchFamily="34" charset="0"/>
                      </a:endParaRPr>
                    </a:p>
                    <a:p>
                      <a:pPr algn="ctr" fontAlgn="t">
                        <a:spcBef>
                          <a:spcPts val="0"/>
                        </a:spcBef>
                        <a:spcAft>
                          <a:spcPts val="0"/>
                        </a:spcAft>
                      </a:pPr>
                      <a:r>
                        <a:rPr lang="pt-BR" sz="1200" b="0" i="1" u="none" strike="noStrike" cap="small">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a:effectLst/>
                        <a:latin typeface="Arial" panose="020B0604020202020204" pitchFamily="34" charset="0"/>
                      </a:endParaRPr>
                    </a:p>
                    <a:p>
                      <a:pPr algn="ctr" fontAlgn="t">
                        <a:spcBef>
                          <a:spcPts val="0"/>
                        </a:spcBef>
                        <a:spcAft>
                          <a:spcPts val="0"/>
                        </a:spcAft>
                      </a:pPr>
                      <a:r>
                        <a:rPr lang="pt-BR" sz="1200" b="0" i="1" u="none" strike="noStrike" cap="small">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Réu Colaborador (Premiado)</a:t>
                      </a:r>
                      <a:endParaRPr lang="pt-BR" sz="1800" b="0" i="0" u="none" strike="noStrike">
                        <a:effectLst/>
                        <a:latin typeface="Arial" panose="020B0604020202020204" pitchFamily="34" charset="0"/>
                      </a:endParaRPr>
                    </a:p>
                    <a:p>
                      <a:pPr algn="ctr" fontAlgn="t">
                        <a:spcBef>
                          <a:spcPts val="0"/>
                        </a:spcBef>
                        <a:spcAft>
                          <a:spcPts val="0"/>
                        </a:spcAft>
                      </a:pPr>
                      <a:r>
                        <a:rPr lang="pt-BR" sz="1200" b="0" i="1" u="none" strike="noStrike" cap="small">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a:effectLst/>
                        <a:latin typeface="Arial" panose="020B0604020202020204" pitchFamily="34" charset="0"/>
                      </a:endParaRPr>
                    </a:p>
                    <a:p>
                      <a:pPr algn="ctr" fontAlgn="t">
                        <a:spcBef>
                          <a:spcPts val="0"/>
                        </a:spcBef>
                        <a:spcAft>
                          <a:spcPts val="0"/>
                        </a:spcAft>
                      </a:pPr>
                      <a:r>
                        <a:rPr lang="pt-BR" sz="1200" b="0" i="1" u="none" strike="noStrike" cap="small">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a:effectLst/>
                        <a:latin typeface="Arial" panose="020B0604020202020204" pitchFamily="34" charset="0"/>
                      </a:endParaRPr>
                    </a:p>
                  </a:txBody>
                  <a:tcPr marL="91100" marR="91100" marT="45550" marB="455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8D08D"/>
                    </a:solidFill>
                  </a:tcPr>
                </a:tc>
                <a:tc gridSpan="2" vMerge="1">
                  <a:txBody>
                    <a:bodyPr/>
                    <a:lstStyle/>
                    <a:p>
                      <a:endParaRPr lang="pt-BR"/>
                    </a:p>
                  </a:txBody>
                  <a:tcPr/>
                </a:tc>
                <a:tc hMerge="1" vMerge="1">
                  <a:txBody>
                    <a:bodyPr/>
                    <a:lstStyle/>
                    <a:p>
                      <a:endParaRPr lang="pt-BR"/>
                    </a:p>
                  </a:txBody>
                  <a:tcPr/>
                </a:tc>
                <a:tc vMerge="1">
                  <a:txBody>
                    <a:bodyPr/>
                    <a:lstStyle/>
                    <a:p>
                      <a:endParaRPr lang="pt-BR"/>
                    </a:p>
                  </a:txBody>
                  <a:tcPr/>
                </a:tc>
                <a:extLst>
                  <a:ext uri="{0D108BD9-81ED-4DB2-BD59-A6C34878D82A}">
                    <a16:rowId xmlns:a16="http://schemas.microsoft.com/office/drawing/2014/main" val="1192563009"/>
                  </a:ext>
                </a:extLst>
              </a:tr>
              <a:tr h="487554">
                <a:tc vMerge="1">
                  <a:txBody>
                    <a:bodyPr/>
                    <a:lstStyle/>
                    <a:p>
                      <a:endParaRPr lang="pt-BR"/>
                    </a:p>
                  </a:txBody>
                  <a:tcPr/>
                </a:tc>
                <a:tc vMerge="1">
                  <a:txBody>
                    <a:bodyPr/>
                    <a:lstStyle/>
                    <a:p>
                      <a:endParaRPr lang="pt-BR"/>
                    </a:p>
                  </a:txBody>
                  <a:tcPr/>
                </a:tc>
                <a:tc vMerge="1">
                  <a:txBody>
                    <a:bodyPr/>
                    <a:lstStyle/>
                    <a:p>
                      <a:endParaRPr lang="pt-BR"/>
                    </a:p>
                  </a:txBody>
                  <a:tcPr/>
                </a:tc>
                <a:tc vMerge="1">
                  <a:txBody>
                    <a:bodyPr/>
                    <a:lstStyle/>
                    <a:p>
                      <a:endParaRPr lang="pt-BR"/>
                    </a:p>
                  </a:txBody>
                  <a:tcPr/>
                </a:tc>
                <a:tc vMerge="1">
                  <a:txBody>
                    <a:bodyPr/>
                    <a:lstStyle/>
                    <a:p>
                      <a:endParaRPr lang="pt-BR"/>
                    </a:p>
                  </a:txBody>
                  <a:tcPr/>
                </a:tc>
                <a:tc vMerge="1">
                  <a:txBody>
                    <a:bodyPr/>
                    <a:lstStyle/>
                    <a:p>
                      <a:endParaRPr lang="pt-BR"/>
                    </a:p>
                  </a:txBody>
                  <a:tcPr/>
                </a:tc>
                <a:tc>
                  <a:txBody>
                    <a:bodyPr/>
                    <a:lstStyle/>
                    <a:p>
                      <a:pPr algn="ctr" fontAlgn="t">
                        <a:spcBef>
                          <a:spcPts val="0"/>
                        </a:spcBef>
                        <a:spcAft>
                          <a:spcPts val="0"/>
                        </a:spcAft>
                      </a:pPr>
                      <a:r>
                        <a:rPr lang="pt-BR" sz="1200" b="1" i="0" u="none" strike="noStrike">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Revelação de infração</a:t>
                      </a:r>
                      <a:endParaRPr lang="pt-BR" sz="1800" b="0" i="0" u="none" strike="noStrike">
                        <a:effectLst/>
                        <a:latin typeface="Arial" panose="020B0604020202020204" pitchFamily="34" charset="0"/>
                      </a:endParaRPr>
                    </a:p>
                  </a:txBody>
                  <a:tcPr marL="68325" marR="68325" marT="949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1C5A"/>
                    </a:solidFill>
                  </a:tcPr>
                </a:tc>
                <a:tc>
                  <a:txBody>
                    <a:bodyPr/>
                    <a:lstStyle/>
                    <a:p>
                      <a:pPr algn="ctr" fontAlgn="t">
                        <a:spcBef>
                          <a:spcPts val="0"/>
                        </a:spcBef>
                        <a:spcAft>
                          <a:spcPts val="0"/>
                        </a:spcAft>
                      </a:pPr>
                      <a:r>
                        <a:rPr lang="pt-BR" sz="1200" b="1" i="0" u="none" strike="noStrike">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Colaboração em investigação</a:t>
                      </a:r>
                      <a:endParaRPr lang="pt-BR" sz="1800" b="0" i="0" u="none" strike="noStrike">
                        <a:effectLst/>
                        <a:latin typeface="Arial" panose="020B0604020202020204" pitchFamily="34" charset="0"/>
                      </a:endParaRPr>
                    </a:p>
                  </a:txBody>
                  <a:tcPr marL="68325" marR="68325" marT="949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1C5A"/>
                    </a:solidFill>
                  </a:tcPr>
                </a:tc>
                <a:tc vMerge="1">
                  <a:txBody>
                    <a:bodyPr/>
                    <a:lstStyle/>
                    <a:p>
                      <a:endParaRPr lang="pt-BR"/>
                    </a:p>
                  </a:txBody>
                  <a:tcPr/>
                </a:tc>
                <a:extLst>
                  <a:ext uri="{0D108BD9-81ED-4DB2-BD59-A6C34878D82A}">
                    <a16:rowId xmlns:a16="http://schemas.microsoft.com/office/drawing/2014/main" val="3324742162"/>
                  </a:ext>
                </a:extLst>
              </a:tr>
              <a:tr h="665317">
                <a:tc vMerge="1">
                  <a:txBody>
                    <a:bodyPr/>
                    <a:lstStyle/>
                    <a:p>
                      <a:endParaRPr lang="pt-BR"/>
                    </a:p>
                  </a:txBody>
                  <a:tcPr/>
                </a:tc>
                <a:tc vMerge="1">
                  <a:txBody>
                    <a:bodyPr/>
                    <a:lstStyle/>
                    <a:p>
                      <a:endParaRPr lang="pt-BR"/>
                    </a:p>
                  </a:txBody>
                  <a:tcPr/>
                </a:tc>
                <a:tc vMerge="1">
                  <a:txBody>
                    <a:bodyPr/>
                    <a:lstStyle/>
                    <a:p>
                      <a:endParaRPr lang="pt-BR"/>
                    </a:p>
                  </a:txBody>
                  <a:tcPr/>
                </a:tc>
                <a:tc vMerge="1">
                  <a:txBody>
                    <a:bodyPr/>
                    <a:lstStyle/>
                    <a:p>
                      <a:endParaRPr lang="pt-BR"/>
                    </a:p>
                  </a:txBody>
                  <a:tcPr/>
                </a:tc>
                <a:tc vMerge="1">
                  <a:txBody>
                    <a:bodyPr/>
                    <a:lstStyle/>
                    <a:p>
                      <a:endParaRPr lang="pt-BR"/>
                    </a:p>
                  </a:txBody>
                  <a:tcPr/>
                </a:tc>
                <a:tc vMerge="1">
                  <a:txBody>
                    <a:bodyPr/>
                    <a:lstStyle/>
                    <a:p>
                      <a:endParaRPr lang="pt-BR"/>
                    </a:p>
                  </a:txBody>
                  <a:tcPr/>
                </a:tc>
                <a:tc>
                  <a:txBody>
                    <a:bodyPr/>
                    <a:lstStyle/>
                    <a:p>
                      <a:pPr algn="ctr" fontAlgn="t">
                        <a:spcBef>
                          <a:spcPts val="0"/>
                        </a:spcBef>
                        <a:spcAft>
                          <a:spcPts val="0"/>
                        </a:spcAft>
                      </a:pPr>
                      <a:r>
                        <a:rPr lang="pt-BR" sz="1200" b="0" i="0" u="none" strike="noStrike" cap="small">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a:effectLst/>
                        <a:latin typeface="Arial" panose="020B0604020202020204" pitchFamily="34" charset="0"/>
                      </a:endParaRPr>
                    </a:p>
                    <a:p>
                      <a:pPr algn="ctr" fontAlgn="t">
                        <a:spcBef>
                          <a:spcPts val="0"/>
                        </a:spcBef>
                        <a:spcAft>
                          <a:spcPts val="0"/>
                        </a:spcAft>
                      </a:pPr>
                      <a:r>
                        <a:rPr lang="pt-BR" sz="1200" b="0" i="1" u="none" strike="noStrike" cap="small">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Reportante-Denunciante</a:t>
                      </a:r>
                      <a:endParaRPr lang="pt-BR" sz="1800" b="0" i="0" u="none" strike="noStrike">
                        <a:effectLst/>
                        <a:latin typeface="Arial" panose="020B0604020202020204" pitchFamily="34" charset="0"/>
                      </a:endParaRPr>
                    </a:p>
                  </a:txBody>
                  <a:tcPr marL="68325" marR="68325" marT="949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97B9F"/>
                    </a:solidFill>
                  </a:tcPr>
                </a:tc>
                <a:tc>
                  <a:txBody>
                    <a:bodyPr/>
                    <a:lstStyle/>
                    <a:p>
                      <a:pPr algn="ctr" fontAlgn="t">
                        <a:spcBef>
                          <a:spcPts val="0"/>
                        </a:spcBef>
                        <a:spcAft>
                          <a:spcPts val="0"/>
                        </a:spcAft>
                      </a:pPr>
                      <a:r>
                        <a:rPr lang="pt-BR" sz="1200" b="0" i="0" u="none" strike="noStrike" cap="small" dirty="0">
                          <a:effectLst/>
                          <a:latin typeface="Times New Roman" panose="02020603050405020304" pitchFamily="18" charset="0"/>
                          <a:ea typeface="Calibri" panose="020F0502020204030204" pitchFamily="34" charset="0"/>
                          <a:cs typeface="Times New Roman" panose="02020603050405020304" pitchFamily="18" charset="0"/>
                        </a:rPr>
                        <a:t> </a:t>
                      </a:r>
                      <a:endParaRPr lang="pt-BR" sz="1800" b="0" i="0" u="none" strike="noStrike" dirty="0">
                        <a:effectLst/>
                        <a:latin typeface="Arial" panose="020B0604020202020204" pitchFamily="34" charset="0"/>
                      </a:endParaRPr>
                    </a:p>
                    <a:p>
                      <a:pPr algn="ctr" fontAlgn="t">
                        <a:spcBef>
                          <a:spcPts val="0"/>
                        </a:spcBef>
                        <a:spcAft>
                          <a:spcPts val="0"/>
                        </a:spcAft>
                      </a:pPr>
                      <a:r>
                        <a:rPr lang="pt-BR" sz="1200" b="0" i="1" u="none" strike="noStrike" cap="small"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Reportante</a:t>
                      </a:r>
                      <a:endParaRPr lang="pt-BR" sz="1800" b="0" i="0" u="none" strike="noStrike" dirty="0">
                        <a:effectLst/>
                        <a:latin typeface="Arial" panose="020B0604020202020204" pitchFamily="34" charset="0"/>
                      </a:endParaRPr>
                    </a:p>
                  </a:txBody>
                  <a:tcPr marL="68325" marR="68325" marT="949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97B9F"/>
                    </a:solidFill>
                  </a:tcPr>
                </a:tc>
                <a:tc vMerge="1">
                  <a:txBody>
                    <a:bodyPr/>
                    <a:lstStyle/>
                    <a:p>
                      <a:endParaRPr lang="pt-BR"/>
                    </a:p>
                  </a:txBody>
                  <a:tcPr/>
                </a:tc>
                <a:extLst>
                  <a:ext uri="{0D108BD9-81ED-4DB2-BD59-A6C34878D82A}">
                    <a16:rowId xmlns:a16="http://schemas.microsoft.com/office/drawing/2014/main" val="661034849"/>
                  </a:ext>
                </a:extLst>
              </a:tr>
            </a:tbl>
          </a:graphicData>
        </a:graphic>
      </p:graphicFrame>
    </p:spTree>
    <p:extLst>
      <p:ext uri="{BB962C8B-B14F-4D97-AF65-F5344CB8AC3E}">
        <p14:creationId xmlns:p14="http://schemas.microsoft.com/office/powerpoint/2010/main" val="41359468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2F62BDE3-1576-4E09-AF31-B38C84F6BF2D}"/>
              </a:ext>
            </a:extLst>
          </p:cNvPr>
          <p:cNvSpPr txBox="1">
            <a:spLocks/>
          </p:cNvSpPr>
          <p:nvPr/>
        </p:nvSpPr>
        <p:spPr>
          <a:xfrm>
            <a:off x="73704" y="1765722"/>
            <a:ext cx="8767860" cy="1663278"/>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baseline="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pt-BR" sz="3600" b="1" dirty="0">
                <a:latin typeface="Corbel" panose="020B0503020204020204" pitchFamily="34" charset="0"/>
              </a:rPr>
              <a:t>INCENTIVOS AO WB NO BRASIL</a:t>
            </a:r>
          </a:p>
          <a:p>
            <a:r>
              <a:rPr lang="pt-BR" sz="3600" b="1" dirty="0">
                <a:latin typeface="Corbel" panose="020B0503020204020204" pitchFamily="34" charset="0"/>
              </a:rPr>
              <a:t>Uma narrativa empírica</a:t>
            </a:r>
          </a:p>
        </p:txBody>
      </p:sp>
    </p:spTree>
    <p:extLst>
      <p:ext uri="{BB962C8B-B14F-4D97-AF65-F5344CB8AC3E}">
        <p14:creationId xmlns:p14="http://schemas.microsoft.com/office/powerpoint/2010/main" val="34131288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F81639E3-5662-47B3-AF35-670A1596A78E}"/>
              </a:ext>
            </a:extLst>
          </p:cNvPr>
          <p:cNvSpPr txBox="1">
            <a:spLocks/>
          </p:cNvSpPr>
          <p:nvPr/>
        </p:nvSpPr>
        <p:spPr>
          <a:xfrm>
            <a:off x="0" y="19095"/>
            <a:ext cx="9144000" cy="1143000"/>
          </a:xfrm>
          <a:prstGeom prst="rect">
            <a:avLst/>
          </a:prstGeom>
          <a:solidFill>
            <a:srgbClr val="0A2653"/>
          </a:solidFill>
        </p:spPr>
        <p:txBody>
          <a:bodyPr/>
          <a:lstStyle>
            <a:lvl1pPr algn="ctr" defTabSz="457200" rtl="0" eaLnBrk="1" latinLnBrk="0" hangingPunct="1">
              <a:spcBef>
                <a:spcPct val="0"/>
              </a:spcBef>
              <a:buNone/>
              <a:defRPr sz="4400" kern="1200">
                <a:solidFill>
                  <a:srgbClr val="006FAC"/>
                </a:solidFill>
                <a:latin typeface="+mj-lt"/>
                <a:ea typeface="+mj-ea"/>
                <a:cs typeface="+mj-cs"/>
              </a:defRPr>
            </a:lvl1pPr>
          </a:lstStyle>
          <a:p>
            <a:pPr algn="just"/>
            <a:r>
              <a:rPr lang="pt-BR" sz="3200" b="1" dirty="0">
                <a:solidFill>
                  <a:schemeClr val="bg1"/>
                </a:solidFill>
                <a:latin typeface="Corbel" panose="020B0503020204020204" pitchFamily="34" charset="0"/>
              </a:rPr>
              <a:t>1. “Programas de reportantes” – incentivos estruturados</a:t>
            </a:r>
          </a:p>
        </p:txBody>
      </p:sp>
      <p:graphicFrame>
        <p:nvGraphicFramePr>
          <p:cNvPr id="8" name="Gráfico 7">
            <a:extLst>
              <a:ext uri="{FF2B5EF4-FFF2-40B4-BE49-F238E27FC236}">
                <a16:creationId xmlns:a16="http://schemas.microsoft.com/office/drawing/2014/main" id="{01C1A6C2-FB2A-44D8-A29C-F5155462F305}"/>
              </a:ext>
            </a:extLst>
          </p:cNvPr>
          <p:cNvGraphicFramePr/>
          <p:nvPr/>
        </p:nvGraphicFramePr>
        <p:xfrm>
          <a:off x="1046588" y="1273805"/>
          <a:ext cx="6780857" cy="491650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725886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F81639E3-5662-47B3-AF35-670A1596A78E}"/>
              </a:ext>
            </a:extLst>
          </p:cNvPr>
          <p:cNvSpPr txBox="1">
            <a:spLocks/>
          </p:cNvSpPr>
          <p:nvPr/>
        </p:nvSpPr>
        <p:spPr>
          <a:xfrm>
            <a:off x="0" y="19095"/>
            <a:ext cx="9144000" cy="1143000"/>
          </a:xfrm>
          <a:prstGeom prst="rect">
            <a:avLst/>
          </a:prstGeom>
          <a:solidFill>
            <a:srgbClr val="0A2653"/>
          </a:solidFill>
        </p:spPr>
        <p:txBody>
          <a:bodyPr/>
          <a:lstStyle>
            <a:lvl1pPr algn="ctr" defTabSz="457200" rtl="0" eaLnBrk="1" latinLnBrk="0" hangingPunct="1">
              <a:spcBef>
                <a:spcPct val="0"/>
              </a:spcBef>
              <a:buNone/>
              <a:defRPr sz="4400" kern="1200">
                <a:solidFill>
                  <a:srgbClr val="006FAC"/>
                </a:solidFill>
                <a:latin typeface="+mj-lt"/>
                <a:ea typeface="+mj-ea"/>
                <a:cs typeface="+mj-cs"/>
              </a:defRPr>
            </a:lvl1pPr>
          </a:lstStyle>
          <a:p>
            <a:pPr algn="just"/>
            <a:r>
              <a:rPr lang="pt-BR" sz="3200" b="1" dirty="0">
                <a:solidFill>
                  <a:schemeClr val="bg1"/>
                </a:solidFill>
                <a:latin typeface="Corbel" panose="020B0503020204020204" pitchFamily="34" charset="0"/>
              </a:rPr>
              <a:t>2. Clareza quanto à definição do objeto do relato e de quem pode figurar como reportante</a:t>
            </a:r>
          </a:p>
        </p:txBody>
      </p:sp>
      <p:sp>
        <p:nvSpPr>
          <p:cNvPr id="7" name="Espaço Reservado para Conteúdo 2">
            <a:extLst>
              <a:ext uri="{FF2B5EF4-FFF2-40B4-BE49-F238E27FC236}">
                <a16:creationId xmlns:a16="http://schemas.microsoft.com/office/drawing/2014/main" id="{C23CF4B0-5F0E-4F2B-A6CF-8FE54BB0F238}"/>
              </a:ext>
            </a:extLst>
          </p:cNvPr>
          <p:cNvSpPr>
            <a:spLocks noGrp="1"/>
          </p:cNvSpPr>
          <p:nvPr>
            <p:ph idx="1"/>
          </p:nvPr>
        </p:nvSpPr>
        <p:spPr>
          <a:xfrm>
            <a:off x="376210" y="1395112"/>
            <a:ext cx="8058107" cy="4922085"/>
          </a:xfrm>
          <a:solidFill>
            <a:schemeClr val="bg1"/>
          </a:solidFill>
        </p:spPr>
        <p:txBody>
          <a:bodyPr>
            <a:normAutofit/>
          </a:bodyPr>
          <a:lstStyle/>
          <a:p>
            <a:pPr marL="0" indent="0" algn="just">
              <a:buNone/>
            </a:pPr>
            <a:r>
              <a:rPr lang="pt-BR" sz="1700" b="1" dirty="0"/>
              <a:t>Questionamentos jurídicos</a:t>
            </a:r>
          </a:p>
          <a:p>
            <a:pPr marL="0" indent="0" algn="just">
              <a:buNone/>
            </a:pPr>
            <a:endParaRPr lang="pt-BR" sz="1700" dirty="0"/>
          </a:p>
          <a:p>
            <a:pPr algn="just">
              <a:buFont typeface="Wingdings" panose="05000000000000000000" pitchFamily="2" charset="2"/>
              <a:buChar char="§"/>
            </a:pPr>
            <a:r>
              <a:rPr lang="pt-BR" sz="1700" dirty="0"/>
              <a:t>Como diferenciar denúncia de relato? Aliás, faz sentido essa diferenciação?</a:t>
            </a:r>
          </a:p>
          <a:p>
            <a:pPr marL="0" indent="0">
              <a:buNone/>
            </a:pPr>
            <a:endParaRPr lang="pt-BR" sz="1300" b="1" dirty="0"/>
          </a:p>
          <a:p>
            <a:pPr algn="just">
              <a:buFont typeface="Wingdings" panose="05000000000000000000" pitchFamily="2" charset="2"/>
              <a:buChar char="§"/>
            </a:pPr>
            <a:r>
              <a:rPr lang="pt-BR" sz="1700" dirty="0"/>
              <a:t>O que pode ser objeto do relato?</a:t>
            </a:r>
          </a:p>
          <a:p>
            <a:pPr marL="0" indent="0">
              <a:buNone/>
            </a:pPr>
            <a:r>
              <a:rPr lang="pt-BR" sz="1400" dirty="0"/>
              <a:t>.</a:t>
            </a:r>
          </a:p>
          <a:p>
            <a:pPr marL="0" indent="0" algn="just">
              <a:buNone/>
            </a:pPr>
            <a:r>
              <a:rPr lang="pt-BR" sz="1400" i="1" dirty="0" err="1"/>
              <a:t>Whistleblowing</a:t>
            </a:r>
            <a:r>
              <a:rPr lang="pt-BR" sz="1400" i="1" dirty="0"/>
              <a:t> </a:t>
            </a:r>
            <a:r>
              <a:rPr lang="pt-BR" sz="1400" i="1" dirty="0" err="1"/>
              <a:t>Protection</a:t>
            </a:r>
            <a:r>
              <a:rPr lang="pt-BR" sz="1400" i="1" dirty="0"/>
              <a:t> </a:t>
            </a:r>
            <a:r>
              <a:rPr lang="pt-BR" sz="1400" i="1" dirty="0" err="1"/>
              <a:t>Act</a:t>
            </a:r>
            <a:r>
              <a:rPr lang="pt-BR" sz="1400" dirty="0"/>
              <a:t> (WPA), 1989 </a:t>
            </a:r>
          </a:p>
          <a:p>
            <a:pPr marL="400050" indent="-400050" algn="just">
              <a:buAutoNum type="romanLcParenBoth"/>
            </a:pPr>
            <a:r>
              <a:rPr lang="pt-BR" sz="1400" dirty="0"/>
              <a:t>violação à lei, norma ou regulação;</a:t>
            </a:r>
          </a:p>
          <a:p>
            <a:pPr marL="400050" indent="-400050" algn="just">
              <a:buAutoNum type="romanLcParenBoth"/>
            </a:pPr>
            <a:r>
              <a:rPr lang="pt-BR" sz="1400" dirty="0"/>
              <a:t>erro grosseiro de gestão pública;</a:t>
            </a:r>
          </a:p>
          <a:p>
            <a:pPr marL="400050" indent="-400050" algn="just">
              <a:buAutoNum type="romanLcParenBoth"/>
            </a:pPr>
            <a:r>
              <a:rPr lang="pt-BR" sz="1400" dirty="0"/>
              <a:t>desperdício grosseiro de recursos públicos;</a:t>
            </a:r>
          </a:p>
          <a:p>
            <a:pPr marL="400050" indent="-400050" algn="just">
              <a:buAutoNum type="romanLcParenBoth"/>
            </a:pPr>
            <a:r>
              <a:rPr lang="pt-BR" sz="1400" dirty="0"/>
              <a:t>abuso de autoridade; e</a:t>
            </a:r>
          </a:p>
          <a:p>
            <a:pPr marL="400050" indent="-400050" algn="just">
              <a:buAutoNum type="romanLcParenBoth"/>
            </a:pPr>
            <a:r>
              <a:rPr lang="pt-BR" sz="1400" dirty="0"/>
              <a:t>substancial e específico perigo à saúde pública ou à segurança</a:t>
            </a:r>
          </a:p>
          <a:p>
            <a:pPr marL="400050" indent="-400050" algn="just">
              <a:buAutoNum type="romanLcParenBoth"/>
            </a:pPr>
            <a:endParaRPr lang="pt-BR" sz="1400" dirty="0"/>
          </a:p>
          <a:p>
            <a:pPr marL="0" indent="0" algn="just">
              <a:buNone/>
            </a:pPr>
            <a:r>
              <a:rPr lang="pt-BR" sz="1400" i="1" dirty="0"/>
              <a:t>Lei de Disque-Denúncia e Reportantes (Lei n.º 13.608/2018)</a:t>
            </a:r>
          </a:p>
          <a:p>
            <a:pPr marL="400050" indent="-400050" algn="just">
              <a:buAutoNum type="romanLcParenBoth"/>
            </a:pPr>
            <a:r>
              <a:rPr lang="pt-BR" sz="1400" dirty="0"/>
              <a:t>Crimes contra a Administração Pública;</a:t>
            </a:r>
          </a:p>
          <a:p>
            <a:pPr marL="400050" indent="-400050" algn="just">
              <a:buAutoNum type="romanLcParenBoth"/>
            </a:pPr>
            <a:r>
              <a:rPr lang="pt-BR" sz="1400" dirty="0"/>
              <a:t>Ilícitos administrativos;</a:t>
            </a:r>
          </a:p>
          <a:p>
            <a:pPr marL="400050" indent="-400050" algn="just">
              <a:buAutoNum type="romanLcParenBoth"/>
            </a:pPr>
            <a:r>
              <a:rPr lang="pt-BR" sz="1400" dirty="0"/>
              <a:t>Ações ou omissões lesivas ao interesse público.</a:t>
            </a:r>
          </a:p>
          <a:p>
            <a:pPr algn="just">
              <a:buFont typeface="Wingdings" panose="05000000000000000000" pitchFamily="2" charset="2"/>
              <a:buChar char="§"/>
            </a:pPr>
            <a:endParaRPr lang="pt-BR" sz="1700" dirty="0"/>
          </a:p>
          <a:p>
            <a:pPr algn="just">
              <a:buFont typeface="Wingdings" panose="05000000000000000000" pitchFamily="2" charset="2"/>
              <a:buChar char="§"/>
            </a:pPr>
            <a:endParaRPr lang="pt-BR" sz="1700" dirty="0"/>
          </a:p>
        </p:txBody>
      </p:sp>
    </p:spTree>
    <p:extLst>
      <p:ext uri="{BB962C8B-B14F-4D97-AF65-F5344CB8AC3E}">
        <p14:creationId xmlns:p14="http://schemas.microsoft.com/office/powerpoint/2010/main" val="25432393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376210" y="1395112"/>
            <a:ext cx="8058107" cy="4922085"/>
          </a:xfrm>
          <a:solidFill>
            <a:schemeClr val="bg1"/>
          </a:solidFill>
        </p:spPr>
        <p:txBody>
          <a:bodyPr>
            <a:normAutofit/>
          </a:bodyPr>
          <a:lstStyle/>
          <a:p>
            <a:pPr marL="0" indent="0" algn="just">
              <a:buNone/>
            </a:pPr>
            <a:r>
              <a:rPr lang="pt-BR" sz="1700" b="1" dirty="0"/>
              <a:t>Questionamentos jurídicos</a:t>
            </a:r>
          </a:p>
          <a:p>
            <a:pPr marL="0" indent="0" algn="just">
              <a:buNone/>
            </a:pPr>
            <a:endParaRPr lang="pt-BR" sz="1700" dirty="0"/>
          </a:p>
          <a:p>
            <a:pPr algn="just">
              <a:buFont typeface="Wingdings" panose="05000000000000000000" pitchFamily="2" charset="2"/>
              <a:buChar char="§"/>
            </a:pPr>
            <a:r>
              <a:rPr lang="pt-BR" sz="1700" dirty="0"/>
              <a:t>O elemento subjetivo importa para a caracterização do </a:t>
            </a:r>
            <a:r>
              <a:rPr lang="pt-BR" sz="1700" dirty="0" err="1"/>
              <a:t>reportante</a:t>
            </a:r>
            <a:r>
              <a:rPr lang="pt-BR" sz="1700" dirty="0"/>
              <a:t>? Ele deve ser considerado, para todos os efeitos, um denunciante de </a:t>
            </a:r>
            <a:r>
              <a:rPr lang="pt-BR" sz="1700" i="1" dirty="0"/>
              <a:t>boa-fé</a:t>
            </a:r>
            <a:r>
              <a:rPr lang="pt-BR" sz="1700" dirty="0"/>
              <a:t>?</a:t>
            </a:r>
          </a:p>
          <a:p>
            <a:pPr marL="0" indent="0">
              <a:buNone/>
            </a:pPr>
            <a:endParaRPr lang="pt-BR" sz="1300" b="1" dirty="0"/>
          </a:p>
          <a:p>
            <a:pPr marL="0" indent="0" algn="just">
              <a:buNone/>
            </a:pPr>
            <a:r>
              <a:rPr lang="pt-BR" sz="1300" b="1" dirty="0"/>
              <a:t>Decreto n.º 9.492/2018</a:t>
            </a:r>
            <a:r>
              <a:rPr lang="pt-BR" sz="1300" dirty="0"/>
              <a:t> </a:t>
            </a:r>
            <a:r>
              <a:rPr lang="pt-BR" sz="1300" b="1" dirty="0"/>
              <a:t>– Regulamento da Lei de Participação do Usuário de Serviços Públicos</a:t>
            </a:r>
            <a:r>
              <a:rPr lang="pt-BR" sz="1300" dirty="0"/>
              <a:t> </a:t>
            </a:r>
          </a:p>
          <a:p>
            <a:pPr marL="0" indent="0" algn="just">
              <a:buNone/>
            </a:pPr>
            <a:r>
              <a:rPr lang="pt-BR" sz="1300" i="1" dirty="0"/>
              <a:t>Art. 14. São vedadas as exigências relativas aos motivos que determinaram a apresentação de manifestações perante a unidade setorial do Sistema de Ouvidoria do Poder Executivo federal.</a:t>
            </a:r>
            <a:endParaRPr lang="pt-BR" sz="1300" dirty="0"/>
          </a:p>
          <a:p>
            <a:pPr algn="just">
              <a:buFont typeface="Wingdings" panose="05000000000000000000" pitchFamily="2" charset="2"/>
              <a:buChar char="§"/>
            </a:pPr>
            <a:endParaRPr lang="pt-BR" sz="1700" dirty="0"/>
          </a:p>
          <a:p>
            <a:pPr algn="just">
              <a:buFont typeface="Wingdings" panose="05000000000000000000" pitchFamily="2" charset="2"/>
              <a:buChar char="§"/>
            </a:pPr>
            <a:r>
              <a:rPr lang="pt-BR" sz="1700" dirty="0"/>
              <a:t>Como determinar o envolvimento, ou não, do </a:t>
            </a:r>
            <a:r>
              <a:rPr lang="pt-BR" sz="1700" dirty="0" err="1"/>
              <a:t>reportante</a:t>
            </a:r>
            <a:r>
              <a:rPr lang="pt-BR" sz="1700" dirty="0"/>
              <a:t> no ilícito?</a:t>
            </a:r>
          </a:p>
          <a:p>
            <a:pPr algn="just">
              <a:buFont typeface="Wingdings" panose="05000000000000000000" pitchFamily="2" charset="2"/>
              <a:buChar char="§"/>
            </a:pPr>
            <a:endParaRPr lang="pt-BR" sz="1700" dirty="0"/>
          </a:p>
          <a:p>
            <a:pPr marL="0" indent="0" algn="just">
              <a:buNone/>
            </a:pPr>
            <a:endParaRPr lang="pt-BR" sz="1700" dirty="0"/>
          </a:p>
          <a:p>
            <a:pPr algn="just">
              <a:buFont typeface="Wingdings" panose="05000000000000000000" pitchFamily="2" charset="2"/>
              <a:buChar char="§"/>
            </a:pPr>
            <a:endParaRPr lang="pt-BR" sz="1700" dirty="0"/>
          </a:p>
          <a:p>
            <a:pPr algn="just">
              <a:buFont typeface="Wingdings" panose="05000000000000000000" pitchFamily="2" charset="2"/>
              <a:buChar char="§"/>
            </a:pPr>
            <a:endParaRPr lang="pt-BR" sz="1700" dirty="0"/>
          </a:p>
        </p:txBody>
      </p:sp>
      <p:sp>
        <p:nvSpPr>
          <p:cNvPr id="6" name="Título 1">
            <a:extLst>
              <a:ext uri="{FF2B5EF4-FFF2-40B4-BE49-F238E27FC236}">
                <a16:creationId xmlns:a16="http://schemas.microsoft.com/office/drawing/2014/main" id="{F81639E3-5662-47B3-AF35-670A1596A78E}"/>
              </a:ext>
            </a:extLst>
          </p:cNvPr>
          <p:cNvSpPr txBox="1">
            <a:spLocks/>
          </p:cNvSpPr>
          <p:nvPr/>
        </p:nvSpPr>
        <p:spPr>
          <a:xfrm>
            <a:off x="0" y="19095"/>
            <a:ext cx="9144000" cy="1143000"/>
          </a:xfrm>
          <a:prstGeom prst="rect">
            <a:avLst/>
          </a:prstGeom>
          <a:solidFill>
            <a:srgbClr val="0A2653"/>
          </a:solidFill>
        </p:spPr>
        <p:txBody>
          <a:bodyPr/>
          <a:lstStyle>
            <a:lvl1pPr algn="ctr" defTabSz="457200" rtl="0" eaLnBrk="1" latinLnBrk="0" hangingPunct="1">
              <a:spcBef>
                <a:spcPct val="0"/>
              </a:spcBef>
              <a:buNone/>
              <a:defRPr sz="4400" kern="1200">
                <a:solidFill>
                  <a:srgbClr val="006FAC"/>
                </a:solidFill>
                <a:latin typeface="+mj-lt"/>
                <a:ea typeface="+mj-ea"/>
                <a:cs typeface="+mj-cs"/>
              </a:defRPr>
            </a:lvl1pPr>
          </a:lstStyle>
          <a:p>
            <a:pPr algn="just"/>
            <a:r>
              <a:rPr lang="pt-BR" sz="3200" b="1" dirty="0">
                <a:solidFill>
                  <a:schemeClr val="bg1"/>
                </a:solidFill>
                <a:latin typeface="Corbel" panose="020B0503020204020204" pitchFamily="34" charset="0"/>
              </a:rPr>
              <a:t>2. Clareza quanto à definição do objeto do relato e de quem pode figurar como reportante</a:t>
            </a:r>
          </a:p>
        </p:txBody>
      </p:sp>
      <p:sp>
        <p:nvSpPr>
          <p:cNvPr id="2" name="AutoShape 2" descr="Programa PROREG - ANEEL">
            <a:extLst>
              <a:ext uri="{FF2B5EF4-FFF2-40B4-BE49-F238E27FC236}">
                <a16:creationId xmlns:a16="http://schemas.microsoft.com/office/drawing/2014/main" id="{80C50AA6-8305-4D78-B995-56A5C8772140}"/>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Tree>
    <p:extLst>
      <p:ext uri="{BB962C8B-B14F-4D97-AF65-F5344CB8AC3E}">
        <p14:creationId xmlns:p14="http://schemas.microsoft.com/office/powerpoint/2010/main" val="29467276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376210" y="1395112"/>
            <a:ext cx="8058107" cy="4922085"/>
          </a:xfrm>
          <a:solidFill>
            <a:schemeClr val="bg1"/>
          </a:solidFill>
        </p:spPr>
        <p:txBody>
          <a:bodyPr>
            <a:normAutofit lnSpcReduction="10000"/>
          </a:bodyPr>
          <a:lstStyle/>
          <a:p>
            <a:pPr marL="0" indent="0" algn="just">
              <a:buNone/>
            </a:pPr>
            <a:r>
              <a:rPr lang="pt-BR" sz="1700" b="1" dirty="0"/>
              <a:t>Questionamentos jurídicos</a:t>
            </a:r>
          </a:p>
          <a:p>
            <a:pPr marL="0" indent="0" algn="just">
              <a:buNone/>
            </a:pPr>
            <a:endParaRPr lang="pt-BR" sz="1700" dirty="0"/>
          </a:p>
          <a:p>
            <a:pPr algn="just">
              <a:buFont typeface="Wingdings" panose="05000000000000000000" pitchFamily="2" charset="2"/>
              <a:buChar char="§"/>
            </a:pPr>
            <a:r>
              <a:rPr lang="pt-BR" sz="1700" dirty="0"/>
              <a:t>Reportantes podem ser pessoas jurídicas?</a:t>
            </a:r>
          </a:p>
          <a:p>
            <a:pPr marL="0" indent="0">
              <a:buNone/>
            </a:pPr>
            <a:endParaRPr lang="pt-BR" sz="1300" b="1" dirty="0"/>
          </a:p>
          <a:p>
            <a:pPr marL="0" indent="0">
              <a:buNone/>
            </a:pPr>
            <a:r>
              <a:rPr lang="pt-BR" sz="1500" b="1" dirty="0"/>
              <a:t>PP-0BR-00321-F Petrobrás</a:t>
            </a:r>
            <a:endParaRPr lang="pt-BR" sz="1500" dirty="0"/>
          </a:p>
          <a:p>
            <a:pPr marL="0" indent="0" algn="just">
              <a:buNone/>
            </a:pPr>
            <a:r>
              <a:rPr lang="pt-BR" sz="1500" i="1" dirty="0"/>
              <a:t>Denunciante: Pessoa física ou jurídica, identificada ou anônima, que relata ação ou omissão que viole lei, regulamento ou norma interna da Petrobras Distribuidora S.A., o que inclui padrões, o Código de Ética e o Guia de Conduta.</a:t>
            </a:r>
            <a:endParaRPr lang="pt-BR" sz="1500" dirty="0"/>
          </a:p>
          <a:p>
            <a:pPr algn="just">
              <a:buFont typeface="Wingdings" panose="05000000000000000000" pitchFamily="2" charset="2"/>
              <a:buChar char="§"/>
            </a:pPr>
            <a:endParaRPr lang="pt-BR" sz="1700" dirty="0"/>
          </a:p>
          <a:p>
            <a:pPr algn="just">
              <a:buFont typeface="Wingdings" panose="05000000000000000000" pitchFamily="2" charset="2"/>
              <a:buChar char="§"/>
            </a:pPr>
            <a:r>
              <a:rPr lang="pt-BR" sz="1700" dirty="0"/>
              <a:t>Os relatos podem ser coletivos?</a:t>
            </a:r>
          </a:p>
          <a:p>
            <a:pPr marL="0" indent="0" algn="just">
              <a:buNone/>
            </a:pPr>
            <a:r>
              <a:rPr lang="pt-BR" sz="1500" dirty="0"/>
              <a:t>Art. 74, §2º: </a:t>
            </a:r>
            <a:r>
              <a:rPr lang="pt-BR" sz="1500" dirty="0">
                <a:highlight>
                  <a:srgbClr val="DDDEDD"/>
                </a:highlight>
              </a:rPr>
              <a:t>“[q]</a:t>
            </a:r>
            <a:r>
              <a:rPr lang="pt-BR" sz="1500" i="1" dirty="0" err="1">
                <a:highlight>
                  <a:srgbClr val="DDDEDD"/>
                </a:highlight>
              </a:rPr>
              <a:t>ualquer</a:t>
            </a:r>
            <a:r>
              <a:rPr lang="pt-BR" sz="1500" i="1" dirty="0">
                <a:highlight>
                  <a:srgbClr val="DDDEDD"/>
                </a:highlight>
              </a:rPr>
              <a:t> cidadão, partido político, associação ou sindicato </a:t>
            </a:r>
            <a:r>
              <a:rPr lang="pt-BR" sz="1500" i="1" dirty="0"/>
              <a:t>é parte legítima para, na forma da lei, denunciar irregularidades ou ilegalidades perante o Tribunal de Contas da União</a:t>
            </a:r>
            <a:r>
              <a:rPr lang="pt-BR" sz="1500" dirty="0"/>
              <a:t>”.</a:t>
            </a:r>
          </a:p>
          <a:p>
            <a:pPr marL="0" indent="0" algn="just">
              <a:buNone/>
            </a:pPr>
            <a:endParaRPr lang="pt-BR" sz="1700" dirty="0"/>
          </a:p>
          <a:p>
            <a:pPr algn="just">
              <a:buFont typeface="Wingdings" panose="05000000000000000000" pitchFamily="2" charset="2"/>
              <a:buChar char="§"/>
            </a:pPr>
            <a:r>
              <a:rPr lang="pt-BR" sz="1700" dirty="0"/>
              <a:t>O </a:t>
            </a:r>
            <a:r>
              <a:rPr lang="pt-BR" sz="1700" dirty="0" err="1"/>
              <a:t>reportante</a:t>
            </a:r>
            <a:r>
              <a:rPr lang="pt-BR" sz="1700" dirty="0"/>
              <a:t> pode acionar diretamente canais de denúncia externos ou isso seria quebra de lealdade institucional (art. 116, inc. II, Lei 8.112/90 e art. 11, </a:t>
            </a:r>
            <a:r>
              <a:rPr lang="pt-BR" sz="1700" i="1" dirty="0"/>
              <a:t>caput</a:t>
            </a:r>
            <a:r>
              <a:rPr lang="pt-BR" sz="1700" dirty="0"/>
              <a:t>, Lei 8.429/92)?</a:t>
            </a:r>
          </a:p>
          <a:p>
            <a:pPr marL="0" indent="0">
              <a:buNone/>
            </a:pPr>
            <a:r>
              <a:rPr lang="pt-BR" sz="1400" dirty="0"/>
              <a:t>.</a:t>
            </a:r>
          </a:p>
          <a:p>
            <a:pPr marL="0" indent="0" algn="just">
              <a:buNone/>
            </a:pPr>
            <a:endParaRPr lang="pt-BR" sz="1700" dirty="0"/>
          </a:p>
          <a:p>
            <a:pPr algn="just">
              <a:buFont typeface="Wingdings" panose="05000000000000000000" pitchFamily="2" charset="2"/>
              <a:buChar char="§"/>
            </a:pPr>
            <a:endParaRPr lang="pt-BR" sz="1700" dirty="0"/>
          </a:p>
          <a:p>
            <a:pPr algn="just">
              <a:buFont typeface="Wingdings" panose="05000000000000000000" pitchFamily="2" charset="2"/>
              <a:buChar char="§"/>
            </a:pPr>
            <a:endParaRPr lang="pt-BR" sz="1700" dirty="0"/>
          </a:p>
        </p:txBody>
      </p:sp>
      <p:sp>
        <p:nvSpPr>
          <p:cNvPr id="6" name="Título 1">
            <a:extLst>
              <a:ext uri="{FF2B5EF4-FFF2-40B4-BE49-F238E27FC236}">
                <a16:creationId xmlns:a16="http://schemas.microsoft.com/office/drawing/2014/main" id="{F81639E3-5662-47B3-AF35-670A1596A78E}"/>
              </a:ext>
            </a:extLst>
          </p:cNvPr>
          <p:cNvSpPr txBox="1">
            <a:spLocks/>
          </p:cNvSpPr>
          <p:nvPr/>
        </p:nvSpPr>
        <p:spPr>
          <a:xfrm>
            <a:off x="0" y="19095"/>
            <a:ext cx="9144000" cy="1143000"/>
          </a:xfrm>
          <a:prstGeom prst="rect">
            <a:avLst/>
          </a:prstGeom>
          <a:solidFill>
            <a:srgbClr val="0A2653"/>
          </a:solidFill>
        </p:spPr>
        <p:txBody>
          <a:bodyPr/>
          <a:lstStyle>
            <a:lvl1pPr algn="ctr" defTabSz="457200" rtl="0" eaLnBrk="1" latinLnBrk="0" hangingPunct="1">
              <a:spcBef>
                <a:spcPct val="0"/>
              </a:spcBef>
              <a:buNone/>
              <a:defRPr sz="4400" kern="1200">
                <a:solidFill>
                  <a:srgbClr val="006FAC"/>
                </a:solidFill>
                <a:latin typeface="+mj-lt"/>
                <a:ea typeface="+mj-ea"/>
                <a:cs typeface="+mj-cs"/>
              </a:defRPr>
            </a:lvl1pPr>
          </a:lstStyle>
          <a:p>
            <a:pPr algn="just"/>
            <a:r>
              <a:rPr lang="pt-BR" sz="3200" b="1" dirty="0">
                <a:solidFill>
                  <a:schemeClr val="bg1"/>
                </a:solidFill>
                <a:latin typeface="Corbel" panose="020B0503020204020204" pitchFamily="34" charset="0"/>
              </a:rPr>
              <a:t>2. Clareza quanto à definição do objeto do relato e de quem pode figurar como reportante</a:t>
            </a:r>
          </a:p>
        </p:txBody>
      </p:sp>
      <p:sp>
        <p:nvSpPr>
          <p:cNvPr id="2" name="AutoShape 2" descr="Programa PROREG - ANEEL">
            <a:extLst>
              <a:ext uri="{FF2B5EF4-FFF2-40B4-BE49-F238E27FC236}">
                <a16:creationId xmlns:a16="http://schemas.microsoft.com/office/drawing/2014/main" id="{80C50AA6-8305-4D78-B995-56A5C8772140}"/>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Tree>
    <p:extLst>
      <p:ext uri="{BB962C8B-B14F-4D97-AF65-F5344CB8AC3E}">
        <p14:creationId xmlns:p14="http://schemas.microsoft.com/office/powerpoint/2010/main" val="7836169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802881-28C1-4D06-ABFB-00C60E4A350E}"/>
            </a:ext>
          </a:extLst>
        </p:cNvPr>
        <p:cNvGrpSpPr/>
        <p:nvPr/>
      </p:nvGrpSpPr>
      <p:grpSpPr>
        <a:xfrm>
          <a:off x="0" y="0"/>
          <a:ext cx="0" cy="0"/>
          <a:chOff x="0" y="0"/>
          <a:chExt cx="0" cy="0"/>
        </a:xfrm>
      </p:grpSpPr>
      <p:sp>
        <p:nvSpPr>
          <p:cNvPr id="6" name="Título 1">
            <a:extLst>
              <a:ext uri="{FF2B5EF4-FFF2-40B4-BE49-F238E27FC236}">
                <a16:creationId xmlns:a16="http://schemas.microsoft.com/office/drawing/2014/main" id="{AFEDD804-62B6-FD86-2A94-5065A33A3A26}"/>
              </a:ext>
            </a:extLst>
          </p:cNvPr>
          <p:cNvSpPr txBox="1">
            <a:spLocks/>
          </p:cNvSpPr>
          <p:nvPr/>
        </p:nvSpPr>
        <p:spPr>
          <a:xfrm>
            <a:off x="0" y="19095"/>
            <a:ext cx="9144000" cy="1143000"/>
          </a:xfrm>
          <a:prstGeom prst="rect">
            <a:avLst/>
          </a:prstGeom>
          <a:solidFill>
            <a:srgbClr val="0A2653"/>
          </a:solidFill>
        </p:spPr>
        <p:txBody>
          <a:bodyPr/>
          <a:lstStyle>
            <a:lvl1pPr algn="ctr" defTabSz="457200" rtl="0" eaLnBrk="1" latinLnBrk="0" hangingPunct="1">
              <a:spcBef>
                <a:spcPct val="0"/>
              </a:spcBef>
              <a:buNone/>
              <a:defRPr sz="4400" kern="1200">
                <a:solidFill>
                  <a:srgbClr val="006FAC"/>
                </a:solidFill>
                <a:latin typeface="+mj-lt"/>
                <a:ea typeface="+mj-ea"/>
                <a:cs typeface="+mj-cs"/>
              </a:defRPr>
            </a:lvl1pPr>
          </a:lstStyle>
          <a:p>
            <a:pPr algn="just"/>
            <a:r>
              <a:rPr lang="pt-BR" sz="3200" b="1" dirty="0">
                <a:solidFill>
                  <a:schemeClr val="bg1"/>
                </a:solidFill>
                <a:latin typeface="Corbel" panose="020B0503020204020204" pitchFamily="34" charset="0"/>
              </a:rPr>
              <a:t>3. Proteção da identidade do reportante</a:t>
            </a:r>
          </a:p>
        </p:txBody>
      </p:sp>
      <p:sp>
        <p:nvSpPr>
          <p:cNvPr id="2" name="AutoShape 2" descr="Programa PROREG - ANEEL">
            <a:extLst>
              <a:ext uri="{FF2B5EF4-FFF2-40B4-BE49-F238E27FC236}">
                <a16:creationId xmlns:a16="http://schemas.microsoft.com/office/drawing/2014/main" id="{40E6217B-D408-B1C7-1177-FF9D11B4E9C6}"/>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3" name="Retângulo 2">
            <a:extLst>
              <a:ext uri="{FF2B5EF4-FFF2-40B4-BE49-F238E27FC236}">
                <a16:creationId xmlns:a16="http://schemas.microsoft.com/office/drawing/2014/main" id="{9DDCA029-98AF-B0A7-7752-37A06138693D}"/>
              </a:ext>
            </a:extLst>
          </p:cNvPr>
          <p:cNvSpPr/>
          <p:nvPr/>
        </p:nvSpPr>
        <p:spPr>
          <a:xfrm>
            <a:off x="854310" y="1449518"/>
            <a:ext cx="7244662" cy="1180964"/>
          </a:xfrm>
          <a:prstGeom prst="rect">
            <a:avLst/>
          </a:prstGeom>
        </p:spPr>
        <p:txBody>
          <a:bodyPr wrap="square">
            <a:spAutoFit/>
          </a:bodyPr>
          <a:lstStyle/>
          <a:p>
            <a:pPr algn="just">
              <a:lnSpc>
                <a:spcPct val="120000"/>
              </a:lnSpc>
              <a:spcAft>
                <a:spcPts val="0"/>
              </a:spcAft>
            </a:pPr>
            <a:r>
              <a:rPr lang="pt-BR" sz="1200" b="1" dirty="0">
                <a:latin typeface="Times New Roman" panose="02020603050405020304" pitchFamily="18" charset="0"/>
                <a:ea typeface="Calibri" panose="020F0502020204030204" pitchFamily="34" charset="0"/>
                <a:cs typeface="Times New Roman" panose="02020603050405020304" pitchFamily="18" charset="0"/>
              </a:rPr>
              <a:t>Lei n.º 13.608/2018 (Lei do Disque-Denúncia e Reportantes)</a:t>
            </a:r>
            <a:endParaRPr lang="pt-BR" sz="12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20000"/>
              </a:lnSpc>
              <a:spcAft>
                <a:spcPts val="0"/>
              </a:spcAft>
            </a:pPr>
            <a:r>
              <a:rPr lang="pt-BR" sz="1200" i="1" dirty="0">
                <a:latin typeface="Times New Roman" panose="02020603050405020304" pitchFamily="18" charset="0"/>
                <a:ea typeface="Calibri" panose="020F0502020204030204" pitchFamily="34" charset="0"/>
                <a:cs typeface="Times New Roman" panose="02020603050405020304" pitchFamily="18" charset="0"/>
              </a:rPr>
              <a:t>Art. 4º-A, parágrafo único. </a:t>
            </a:r>
            <a:r>
              <a:rPr lang="pt-BR" sz="12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Considerado razoável o relato pela unidade de ouvidoria ou correição e procedido o encaminhamento para apuração, ao informante serão asseguradas </a:t>
            </a:r>
            <a:r>
              <a:rPr lang="pt-BR" sz="1200" b="1"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proteção integral contra retaliações</a:t>
            </a:r>
            <a:r>
              <a:rPr lang="pt-BR" sz="12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e </a:t>
            </a:r>
            <a:r>
              <a:rPr lang="pt-BR" sz="1200" b="1"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isenção de responsabilização civil ou penal em relação ao relato</a:t>
            </a:r>
            <a:r>
              <a:rPr lang="pt-BR" sz="12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exceto se o informante tiver apresentado, de modo consciente, informações ou provas falsas.</a:t>
            </a:r>
            <a:endParaRPr lang="pt-BR" sz="1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Retângulo 3">
            <a:extLst>
              <a:ext uri="{FF2B5EF4-FFF2-40B4-BE49-F238E27FC236}">
                <a16:creationId xmlns:a16="http://schemas.microsoft.com/office/drawing/2014/main" id="{A9D4EFEC-B2AF-6B20-1161-7F9AC6F90F58}"/>
              </a:ext>
            </a:extLst>
          </p:cNvPr>
          <p:cNvSpPr/>
          <p:nvPr/>
        </p:nvSpPr>
        <p:spPr>
          <a:xfrm>
            <a:off x="854311" y="2802946"/>
            <a:ext cx="7244661" cy="1402563"/>
          </a:xfrm>
          <a:prstGeom prst="rect">
            <a:avLst/>
          </a:prstGeom>
        </p:spPr>
        <p:txBody>
          <a:bodyPr wrap="square">
            <a:spAutoFit/>
          </a:bodyPr>
          <a:lstStyle/>
          <a:p>
            <a:pPr algn="just">
              <a:lnSpc>
                <a:spcPct val="120000"/>
              </a:lnSpc>
              <a:spcAft>
                <a:spcPts val="0"/>
              </a:spcAft>
            </a:pPr>
            <a:r>
              <a:rPr lang="pt-BR" sz="1200" b="1" dirty="0">
                <a:latin typeface="Times New Roman" panose="02020603050405020304" pitchFamily="18" charset="0"/>
                <a:ea typeface="Calibri" panose="020F0502020204030204" pitchFamily="34" charset="0"/>
                <a:cs typeface="Times New Roman" panose="02020603050405020304" pitchFamily="18" charset="0"/>
              </a:rPr>
              <a:t>Lei n.º 13.608/2018 (Lei do Disque-Denúncia e Reportantes)</a:t>
            </a:r>
            <a:endParaRPr lang="pt-BR" sz="12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20000"/>
              </a:lnSpc>
              <a:spcAft>
                <a:spcPts val="0"/>
              </a:spcAft>
            </a:pPr>
            <a:r>
              <a:rPr lang="pt-BR" sz="1200" i="1" dirty="0">
                <a:latin typeface="Times New Roman" panose="02020603050405020304" pitchFamily="18" charset="0"/>
                <a:ea typeface="Calibri" panose="020F0502020204030204" pitchFamily="34" charset="0"/>
                <a:cs typeface="Times New Roman" panose="02020603050405020304" pitchFamily="18" charset="0"/>
              </a:rPr>
              <a:t>Art. 4º-C. Além das </a:t>
            </a:r>
            <a:r>
              <a:rPr lang="pt-BR" sz="1200" b="1" i="1" dirty="0">
                <a:latin typeface="Times New Roman" panose="02020603050405020304" pitchFamily="18" charset="0"/>
                <a:ea typeface="Calibri" panose="020F0502020204030204" pitchFamily="34" charset="0"/>
                <a:cs typeface="Times New Roman" panose="02020603050405020304" pitchFamily="18" charset="0"/>
              </a:rPr>
              <a:t>medidas de proteção previstas na Lei nº 9.807, de 13 de julho de 1999</a:t>
            </a:r>
            <a:r>
              <a:rPr lang="pt-BR" sz="1200" i="1" dirty="0">
                <a:latin typeface="Times New Roman" panose="02020603050405020304" pitchFamily="18" charset="0"/>
                <a:ea typeface="Calibri" panose="020F0502020204030204" pitchFamily="34" charset="0"/>
                <a:cs typeface="Times New Roman" panose="02020603050405020304" pitchFamily="18" charset="0"/>
              </a:rPr>
              <a:t>, será assegurada ao informante </a:t>
            </a:r>
            <a:r>
              <a:rPr lang="pt-BR" sz="1200" b="1" i="1" dirty="0">
                <a:latin typeface="Times New Roman" panose="02020603050405020304" pitchFamily="18" charset="0"/>
                <a:ea typeface="Calibri" panose="020F0502020204030204" pitchFamily="34" charset="0"/>
                <a:cs typeface="Times New Roman" panose="02020603050405020304" pitchFamily="18" charset="0"/>
              </a:rPr>
              <a:t>proteção contra ações ou omissões praticadas em retaliação ao exercício do direito de relatar</a:t>
            </a:r>
            <a:r>
              <a:rPr lang="pt-BR" sz="1200" i="1" dirty="0">
                <a:latin typeface="Times New Roman" panose="02020603050405020304" pitchFamily="18" charset="0"/>
                <a:ea typeface="Calibri" panose="020F0502020204030204" pitchFamily="34" charset="0"/>
                <a:cs typeface="Times New Roman" panose="02020603050405020304" pitchFamily="18" charset="0"/>
              </a:rPr>
              <a:t>, tais como demissão arbitrária, alteração injustificada de funções ou atribuições, imposição de sanções, de prejuízos remuneratórios ou materiais de qualquer espécie, retirada de benefícios, diretos ou indiretos, ou negativa de fornecimento de referências profissionais positivas.</a:t>
            </a:r>
            <a:endParaRPr lang="pt-BR" sz="1200" dirty="0">
              <a:effectLst/>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7" name="Objeto 6">
            <a:extLst>
              <a:ext uri="{FF2B5EF4-FFF2-40B4-BE49-F238E27FC236}">
                <a16:creationId xmlns:a16="http://schemas.microsoft.com/office/drawing/2014/main" id="{E5289F6E-DEA5-E0B5-8BBD-AF5D3706AA72}"/>
              </a:ext>
            </a:extLst>
          </p:cNvPr>
          <p:cNvGraphicFramePr>
            <a:graphicFrameLocks noChangeAspect="1"/>
          </p:cNvGraphicFramePr>
          <p:nvPr/>
        </p:nvGraphicFramePr>
        <p:xfrm>
          <a:off x="2164271" y="4372748"/>
          <a:ext cx="5400675" cy="1679575"/>
        </p:xfrm>
        <a:graphic>
          <a:graphicData uri="http://schemas.openxmlformats.org/presentationml/2006/ole">
            <mc:AlternateContent xmlns:mc="http://schemas.openxmlformats.org/markup-compatibility/2006">
              <mc:Choice xmlns:v="urn:schemas-microsoft-com:vml" Requires="v">
                <p:oleObj name="Document" r:id="rId2" imgW="5400403" imgH="1680180" progId="Word.Document.12">
                  <p:embed/>
                </p:oleObj>
              </mc:Choice>
              <mc:Fallback>
                <p:oleObj name="Document" r:id="rId2" imgW="5400403" imgH="1680180" progId="Word.Document.12">
                  <p:embed/>
                  <p:pic>
                    <p:nvPicPr>
                      <p:cNvPr id="7" name="Objeto 6">
                        <a:extLst>
                          <a:ext uri="{FF2B5EF4-FFF2-40B4-BE49-F238E27FC236}">
                            <a16:creationId xmlns:a16="http://schemas.microsoft.com/office/drawing/2014/main" id="{E5289F6E-DEA5-E0B5-8BBD-AF5D3706AA72}"/>
                          </a:ext>
                        </a:extLst>
                      </p:cNvPr>
                      <p:cNvPicPr/>
                      <p:nvPr/>
                    </p:nvPicPr>
                    <p:blipFill>
                      <a:blip r:embed="rId3"/>
                      <a:stretch>
                        <a:fillRect/>
                      </a:stretch>
                    </p:blipFill>
                    <p:spPr>
                      <a:xfrm>
                        <a:off x="2164271" y="4372748"/>
                        <a:ext cx="5400675" cy="1679575"/>
                      </a:xfrm>
                      <a:prstGeom prst="rect">
                        <a:avLst/>
                      </a:prstGeom>
                    </p:spPr>
                  </p:pic>
                </p:oleObj>
              </mc:Fallback>
            </mc:AlternateContent>
          </a:graphicData>
        </a:graphic>
      </p:graphicFrame>
    </p:spTree>
    <p:extLst>
      <p:ext uri="{BB962C8B-B14F-4D97-AF65-F5344CB8AC3E}">
        <p14:creationId xmlns:p14="http://schemas.microsoft.com/office/powerpoint/2010/main" val="9736664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9AF3501A9993D14F859DDAE08EE1C534" ma:contentTypeVersion="12" ma:contentTypeDescription="Crie um novo documento." ma:contentTypeScope="" ma:versionID="5ceddbf8649e0b72aa1390828c62da90">
  <xsd:schema xmlns:xsd="http://www.w3.org/2001/XMLSchema" xmlns:xs="http://www.w3.org/2001/XMLSchema" xmlns:p="http://schemas.microsoft.com/office/2006/metadata/properties" xmlns:ns2="48242ab2-1ce3-44fd-8c34-387052ac5afc" xmlns:ns3="ecebb0eb-cb17-4298-a346-fe4345653bf5" targetNamespace="http://schemas.microsoft.com/office/2006/metadata/properties" ma:root="true" ma:fieldsID="d431f490d4adc57bd724c85257b048ef" ns2:_="" ns3:_="">
    <xsd:import namespace="48242ab2-1ce3-44fd-8c34-387052ac5afc"/>
    <xsd:import namespace="ecebb0eb-cb17-4298-a346-fe4345653bf5"/>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242ab2-1ce3-44fd-8c34-387052ac5af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Marcações de imagem" ma:readOnly="false" ma:fieldId="{5cf76f15-5ced-4ddc-b409-7134ff3c332f}" ma:taxonomyMulti="true" ma:sspId="2dab9438-f903-450b-a158-c86bb4a35dfc"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cebb0eb-cb17-4298-a346-fe4345653bf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a16c4f7e-a286-4957-be40-4bcb551e70ac}" ma:internalName="TaxCatchAll" ma:showField="CatchAllData" ma:web="ecebb0eb-cb17-4298-a346-fe4345653bf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ú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48242ab2-1ce3-44fd-8c34-387052ac5afc">
      <Terms xmlns="http://schemas.microsoft.com/office/infopath/2007/PartnerControls"/>
    </lcf76f155ced4ddcb4097134ff3c332f>
    <TaxCatchAll xmlns="ecebb0eb-cb17-4298-a346-fe4345653bf5" xsi:nil="true"/>
  </documentManagement>
</p:properties>
</file>

<file path=customXml/itemProps1.xml><?xml version="1.0" encoding="utf-8"?>
<ds:datastoreItem xmlns:ds="http://schemas.openxmlformats.org/officeDocument/2006/customXml" ds:itemID="{50162DB5-34D5-4F50-8CBB-0BFA20E55051}"/>
</file>

<file path=customXml/itemProps2.xml><?xml version="1.0" encoding="utf-8"?>
<ds:datastoreItem xmlns:ds="http://schemas.openxmlformats.org/officeDocument/2006/customXml" ds:itemID="{898B5E30-3E49-49A7-B1C8-A3EEF1AB7954}"/>
</file>

<file path=customXml/itemProps3.xml><?xml version="1.0" encoding="utf-8"?>
<ds:datastoreItem xmlns:ds="http://schemas.openxmlformats.org/officeDocument/2006/customXml" ds:itemID="{63BF8DAE-FF0A-4495-8940-79A8F6CFC241}"/>
</file>

<file path=docProps/app.xml><?xml version="1.0" encoding="utf-8"?>
<Properties xmlns="http://schemas.openxmlformats.org/officeDocument/2006/extended-properties" xmlns:vt="http://schemas.openxmlformats.org/officeDocument/2006/docPropsVTypes">
  <TotalTime>1275</TotalTime>
  <Words>920</Words>
  <Application>Microsoft Office PowerPoint</Application>
  <PresentationFormat>Apresentação na tela (4:3)</PresentationFormat>
  <Paragraphs>152</Paragraphs>
  <Slides>21</Slides>
  <Notes>0</Notes>
  <HiddenSlides>0</HiddenSlides>
  <MMClips>0</MMClips>
  <ScaleCrop>false</ScaleCrop>
  <HeadingPairs>
    <vt:vector size="8" baseType="variant">
      <vt:variant>
        <vt:lpstr>Fontes usadas</vt:lpstr>
      </vt:variant>
      <vt:variant>
        <vt:i4>5</vt:i4>
      </vt:variant>
      <vt:variant>
        <vt:lpstr>Tema</vt:lpstr>
      </vt:variant>
      <vt:variant>
        <vt:i4>1</vt:i4>
      </vt:variant>
      <vt:variant>
        <vt:lpstr>Servidores OLE inseridos</vt:lpstr>
      </vt:variant>
      <vt:variant>
        <vt:i4>1</vt:i4>
      </vt:variant>
      <vt:variant>
        <vt:lpstr>Títulos de slides</vt:lpstr>
      </vt:variant>
      <vt:variant>
        <vt:i4>21</vt:i4>
      </vt:variant>
    </vt:vector>
  </HeadingPairs>
  <TitlesOfParts>
    <vt:vector size="28" baseType="lpstr">
      <vt:lpstr>Arial</vt:lpstr>
      <vt:lpstr>Calibri</vt:lpstr>
      <vt:lpstr>Corbel</vt:lpstr>
      <vt:lpstr>Times New Roman</vt:lpstr>
      <vt:lpstr>Wingdings</vt:lpstr>
      <vt:lpstr>Office Theme</vt:lpstr>
      <vt:lpstr>Document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Juliana Palma</dc:creator>
  <cp:lastModifiedBy>Juliana Palma</cp:lastModifiedBy>
  <cp:revision>6</cp:revision>
  <dcterms:created xsi:type="dcterms:W3CDTF">2020-06-20T02:29:21Z</dcterms:created>
  <dcterms:modified xsi:type="dcterms:W3CDTF">2025-04-02T14:09:38Z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0x0101009AF3501A9993D14F859DDAE08EE1C534</vt:lpwstr>
  </property>
</Properties>
</file>