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78" r:id="rId19"/>
  </p:sldIdLst>
  <p:sldSz cx="20104100" cy="11309350"/>
  <p:notesSz cx="7104063" cy="10234613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9AC"/>
    <a:srgbClr val="003296"/>
    <a:srgbClr val="002E8A"/>
    <a:srgbClr val="0049DA"/>
    <a:srgbClr val="0043C8"/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Estilo Médio 1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/>
    <p:restoredTop sz="94672"/>
  </p:normalViewPr>
  <p:slideViewPr>
    <p:cSldViewPr>
      <p:cViewPr varScale="1">
        <p:scale>
          <a:sx n="36" d="100"/>
          <a:sy n="36" d="100"/>
        </p:scale>
        <p:origin x="936" y="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577" cy="512881"/>
          </a:xfrm>
          <a:prstGeom prst="rect">
            <a:avLst/>
          </a:prstGeom>
        </p:spPr>
        <p:txBody>
          <a:bodyPr vert="horz" lIns="50466" tIns="25233" rIns="50466" bIns="25233" rtlCol="0"/>
          <a:lstStyle>
            <a:lvl1pPr algn="l">
              <a:defRPr sz="7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023803" y="0"/>
            <a:ext cx="3078577" cy="512881"/>
          </a:xfrm>
          <a:prstGeom prst="rect">
            <a:avLst/>
          </a:prstGeom>
        </p:spPr>
        <p:txBody>
          <a:bodyPr vert="horz" lIns="50466" tIns="25233" rIns="50466" bIns="25233" rtlCol="0"/>
          <a:lstStyle>
            <a:lvl1pPr algn="r">
              <a:defRPr sz="700"/>
            </a:lvl1pPr>
          </a:lstStyle>
          <a:p>
            <a:fld id="{3EC418EC-8E05-384C-8945-258982D26BB2}" type="datetimeFigureOut">
              <a:rPr lang="pt-BR" smtClean="0"/>
              <a:t>02/04/2025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50466" tIns="25233" rIns="50466" bIns="25233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10182" y="4924798"/>
            <a:ext cx="5683699" cy="4031208"/>
          </a:xfrm>
          <a:prstGeom prst="rect">
            <a:avLst/>
          </a:prstGeom>
        </p:spPr>
        <p:txBody>
          <a:bodyPr vert="horz" lIns="50466" tIns="25233" rIns="50466" bIns="25233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721734"/>
            <a:ext cx="3078577" cy="512880"/>
          </a:xfrm>
          <a:prstGeom prst="rect">
            <a:avLst/>
          </a:prstGeom>
        </p:spPr>
        <p:txBody>
          <a:bodyPr vert="horz" lIns="50466" tIns="25233" rIns="50466" bIns="25233" rtlCol="0" anchor="b"/>
          <a:lstStyle>
            <a:lvl1pPr algn="l">
              <a:defRPr sz="7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023803" y="9721734"/>
            <a:ext cx="3078577" cy="512880"/>
          </a:xfrm>
          <a:prstGeom prst="rect">
            <a:avLst/>
          </a:prstGeom>
        </p:spPr>
        <p:txBody>
          <a:bodyPr vert="horz" lIns="50466" tIns="25233" rIns="50466" bIns="25233" rtlCol="0" anchor="b"/>
          <a:lstStyle>
            <a:lvl1pPr algn="r">
              <a:defRPr sz="700"/>
            </a:lvl1pPr>
          </a:lstStyle>
          <a:p>
            <a:fld id="{ECE0C2EF-2B44-4C47-8844-DB665192728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5331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270604" y="2999034"/>
            <a:ext cx="7714615" cy="26879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1" i="0">
                <a:solidFill>
                  <a:srgbClr val="60469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270604" y="6243439"/>
            <a:ext cx="6182359" cy="2066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0" i="0">
                <a:solidFill>
                  <a:srgbClr val="4D4D4D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150" b="1" i="0">
                <a:solidFill>
                  <a:srgbClr val="60469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rgbClr val="4D4D4D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150" b="1" i="0">
                <a:solidFill>
                  <a:srgbClr val="60469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150" b="1" i="0">
                <a:solidFill>
                  <a:srgbClr val="60469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05532" y="963638"/>
            <a:ext cx="17493035" cy="25488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1" i="0">
                <a:solidFill>
                  <a:srgbClr val="60469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05532" y="2931959"/>
            <a:ext cx="17693640" cy="7376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0" i="0">
                <a:solidFill>
                  <a:srgbClr val="4D4D4D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5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6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7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8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ctrTitle"/>
          </p:nvPr>
        </p:nvSpPr>
        <p:spPr>
          <a:xfrm>
            <a:off x="11270604" y="2999034"/>
            <a:ext cx="7714615" cy="468423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30000"/>
              </a:lnSpc>
              <a:spcBef>
                <a:spcPts val="95"/>
              </a:spcBef>
            </a:pPr>
            <a:r>
              <a:rPr lang="pt-BR" sz="8000" b="1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Princípios de um líder íntegro</a:t>
            </a:r>
            <a:br>
              <a:rPr lang="pt-BR" sz="8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pt-BR" sz="8000" dirty="0"/>
          </a:p>
        </p:txBody>
      </p:sp>
      <p:sp>
        <p:nvSpPr>
          <p:cNvPr id="6" name="object 6"/>
          <p:cNvSpPr txBox="1">
            <a:spLocks noGrp="1"/>
          </p:cNvSpPr>
          <p:nvPr>
            <p:ph type="subTitle" idx="4"/>
          </p:nvPr>
        </p:nvSpPr>
        <p:spPr>
          <a:xfrm>
            <a:off x="11605919" y="7500443"/>
            <a:ext cx="6980531" cy="69698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299"/>
              </a:lnSpc>
              <a:spcBef>
                <a:spcPts val="95"/>
              </a:spcBef>
            </a:pPr>
            <a:r>
              <a:rPr lang="pt-BR" sz="4450" b="1" dirty="0">
                <a:solidFill>
                  <a:srgbClr val="0039AC"/>
                </a:solidFill>
                <a:latin typeface="Calibri"/>
                <a:cs typeface="Calibri"/>
              </a:rPr>
              <a:t>Ministro André Mendonça</a:t>
            </a:r>
            <a:endParaRPr sz="4450" b="1" dirty="0">
              <a:solidFill>
                <a:srgbClr val="0039AC"/>
              </a:solidFill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172" y="2178248"/>
            <a:ext cx="93368" cy="9448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05918" y="2178248"/>
            <a:ext cx="93358" cy="94489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58653" y="2178248"/>
            <a:ext cx="93358" cy="94489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11400" y="2178248"/>
            <a:ext cx="93347" cy="94489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64136" y="2178248"/>
            <a:ext cx="93347" cy="94489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16871" y="2178248"/>
            <a:ext cx="93347" cy="94489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869597" y="2178248"/>
            <a:ext cx="93358" cy="94489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53172" y="2428805"/>
            <a:ext cx="93368" cy="94489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05918" y="2428805"/>
            <a:ext cx="93358" cy="94489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53" y="2428805"/>
            <a:ext cx="93358" cy="94489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11400" y="2428805"/>
            <a:ext cx="93347" cy="94489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64136" y="2428805"/>
            <a:ext cx="93347" cy="94489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616871" y="2428805"/>
            <a:ext cx="93347" cy="94489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869597" y="2428805"/>
            <a:ext cx="93358" cy="94489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507959" y="0"/>
            <a:ext cx="2596140" cy="272243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BB67AA64-1EA6-AFCF-3CA9-17A306BF204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55793" y="777875"/>
            <a:ext cx="12006332" cy="7538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E23B21-1D95-897B-0841-5D50FE3F2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8F31450C-A3E4-8308-C68D-9E911198A448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70604" y="2999034"/>
            <a:ext cx="7714615" cy="486934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</a:pP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9.</a:t>
            </a:r>
            <a:b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</a:b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Um líder íntegro precisa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ser </a:t>
            </a:r>
            <a:r>
              <a:rPr lang="pt-BR" sz="5400" b="1" u="sng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resiliente</a:t>
            </a:r>
            <a:br>
              <a:rPr lang="pt-BR" sz="5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pt-BR" sz="5400" dirty="0"/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266A46C4-6EFA-55DF-7971-29B6F157DFF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172" y="2178248"/>
            <a:ext cx="93368" cy="94489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07E47C1A-D9D5-0EF3-3F1A-71B67796337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05918" y="2178248"/>
            <a:ext cx="93358" cy="94489"/>
          </a:xfrm>
          <a:prstGeom prst="rect">
            <a:avLst/>
          </a:prstGeom>
        </p:spPr>
      </p:pic>
      <p:pic>
        <p:nvPicPr>
          <p:cNvPr id="11" name="object 11">
            <a:extLst>
              <a:ext uri="{FF2B5EF4-FFF2-40B4-BE49-F238E27FC236}">
                <a16:creationId xmlns:a16="http://schemas.microsoft.com/office/drawing/2014/main" id="{4657FA89-8887-75B9-B4DD-F93B5ED18782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58653" y="2178248"/>
            <a:ext cx="93358" cy="94489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AB99A1E6-54A5-7ED1-EB04-B6EDABB36F2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11400" y="2178248"/>
            <a:ext cx="93347" cy="94489"/>
          </a:xfrm>
          <a:prstGeom prst="rect">
            <a:avLst/>
          </a:prstGeom>
        </p:spPr>
      </p:pic>
      <p:pic>
        <p:nvPicPr>
          <p:cNvPr id="13" name="object 13">
            <a:extLst>
              <a:ext uri="{FF2B5EF4-FFF2-40B4-BE49-F238E27FC236}">
                <a16:creationId xmlns:a16="http://schemas.microsoft.com/office/drawing/2014/main" id="{4024BF7B-300A-645B-DB5A-CA6AC21B4C9C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64136" y="2178248"/>
            <a:ext cx="93347" cy="94489"/>
          </a:xfrm>
          <a:prstGeom prst="rect">
            <a:avLst/>
          </a:prstGeom>
        </p:spPr>
      </p:pic>
      <p:pic>
        <p:nvPicPr>
          <p:cNvPr id="14" name="object 14">
            <a:extLst>
              <a:ext uri="{FF2B5EF4-FFF2-40B4-BE49-F238E27FC236}">
                <a16:creationId xmlns:a16="http://schemas.microsoft.com/office/drawing/2014/main" id="{D59E54BE-6486-DE73-1B5E-E3FCB8877F6A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16871" y="2178248"/>
            <a:ext cx="93347" cy="94489"/>
          </a:xfrm>
          <a:prstGeom prst="rect">
            <a:avLst/>
          </a:prstGeom>
        </p:spPr>
      </p:pic>
      <p:pic>
        <p:nvPicPr>
          <p:cNvPr id="15" name="object 15">
            <a:extLst>
              <a:ext uri="{FF2B5EF4-FFF2-40B4-BE49-F238E27FC236}">
                <a16:creationId xmlns:a16="http://schemas.microsoft.com/office/drawing/2014/main" id="{A11EBA25-CBF9-5F22-6DFB-305B631235BB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869597" y="2178248"/>
            <a:ext cx="93358" cy="94489"/>
          </a:xfrm>
          <a:prstGeom prst="rect">
            <a:avLst/>
          </a:prstGeom>
        </p:spPr>
      </p:pic>
      <p:pic>
        <p:nvPicPr>
          <p:cNvPr id="16" name="object 16">
            <a:extLst>
              <a:ext uri="{FF2B5EF4-FFF2-40B4-BE49-F238E27FC236}">
                <a16:creationId xmlns:a16="http://schemas.microsoft.com/office/drawing/2014/main" id="{791F0298-2A74-E66E-8797-D614BD34EF53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53172" y="2428805"/>
            <a:ext cx="93368" cy="94489"/>
          </a:xfrm>
          <a:prstGeom prst="rect">
            <a:avLst/>
          </a:prstGeom>
        </p:spPr>
      </p:pic>
      <p:pic>
        <p:nvPicPr>
          <p:cNvPr id="17" name="object 17">
            <a:extLst>
              <a:ext uri="{FF2B5EF4-FFF2-40B4-BE49-F238E27FC236}">
                <a16:creationId xmlns:a16="http://schemas.microsoft.com/office/drawing/2014/main" id="{70E22735-CA90-1804-85A1-F7D2F12B8536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05918" y="2428805"/>
            <a:ext cx="93358" cy="94489"/>
          </a:xfrm>
          <a:prstGeom prst="rect">
            <a:avLst/>
          </a:prstGeom>
        </p:spPr>
      </p:pic>
      <p:pic>
        <p:nvPicPr>
          <p:cNvPr id="18" name="object 18">
            <a:extLst>
              <a:ext uri="{FF2B5EF4-FFF2-40B4-BE49-F238E27FC236}">
                <a16:creationId xmlns:a16="http://schemas.microsoft.com/office/drawing/2014/main" id="{F33E8382-248E-F471-6955-CB8CE14565B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53" y="2428805"/>
            <a:ext cx="93358" cy="94489"/>
          </a:xfrm>
          <a:prstGeom prst="rect">
            <a:avLst/>
          </a:prstGeom>
        </p:spPr>
      </p:pic>
      <p:pic>
        <p:nvPicPr>
          <p:cNvPr id="19" name="object 19">
            <a:extLst>
              <a:ext uri="{FF2B5EF4-FFF2-40B4-BE49-F238E27FC236}">
                <a16:creationId xmlns:a16="http://schemas.microsoft.com/office/drawing/2014/main" id="{95476C40-DB71-2694-49F7-F762B0E7CDBB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11400" y="2428805"/>
            <a:ext cx="93347" cy="94489"/>
          </a:xfrm>
          <a:prstGeom prst="rect">
            <a:avLst/>
          </a:prstGeom>
        </p:spPr>
      </p:pic>
      <p:pic>
        <p:nvPicPr>
          <p:cNvPr id="20" name="object 20">
            <a:extLst>
              <a:ext uri="{FF2B5EF4-FFF2-40B4-BE49-F238E27FC236}">
                <a16:creationId xmlns:a16="http://schemas.microsoft.com/office/drawing/2014/main" id="{E2457C19-FA88-35A5-000A-B434A2D045BE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64136" y="2428805"/>
            <a:ext cx="93347" cy="94489"/>
          </a:xfrm>
          <a:prstGeom prst="rect">
            <a:avLst/>
          </a:prstGeom>
        </p:spPr>
      </p:pic>
      <p:pic>
        <p:nvPicPr>
          <p:cNvPr id="21" name="object 21">
            <a:extLst>
              <a:ext uri="{FF2B5EF4-FFF2-40B4-BE49-F238E27FC236}">
                <a16:creationId xmlns:a16="http://schemas.microsoft.com/office/drawing/2014/main" id="{A394422C-DE7F-24AE-00EF-3124C48D3E0A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616871" y="2428805"/>
            <a:ext cx="93347" cy="94489"/>
          </a:xfrm>
          <a:prstGeom prst="rect">
            <a:avLst/>
          </a:prstGeom>
        </p:spPr>
      </p:pic>
      <p:pic>
        <p:nvPicPr>
          <p:cNvPr id="22" name="object 22">
            <a:extLst>
              <a:ext uri="{FF2B5EF4-FFF2-40B4-BE49-F238E27FC236}">
                <a16:creationId xmlns:a16="http://schemas.microsoft.com/office/drawing/2014/main" id="{3369BA5E-57C3-AF97-1D68-34F5AD1A3728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869597" y="2428805"/>
            <a:ext cx="93358" cy="94489"/>
          </a:xfrm>
          <a:prstGeom prst="rect">
            <a:avLst/>
          </a:prstGeom>
        </p:spPr>
      </p:pic>
      <p:pic>
        <p:nvPicPr>
          <p:cNvPr id="23" name="object 23">
            <a:extLst>
              <a:ext uri="{FF2B5EF4-FFF2-40B4-BE49-F238E27FC236}">
                <a16:creationId xmlns:a16="http://schemas.microsoft.com/office/drawing/2014/main" id="{63106C5A-B5E2-0095-6DE5-2D276477801C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24" name="object 24">
            <a:extLst>
              <a:ext uri="{FF2B5EF4-FFF2-40B4-BE49-F238E27FC236}">
                <a16:creationId xmlns:a16="http://schemas.microsoft.com/office/drawing/2014/main" id="{7055952D-8B6E-BF22-05F0-2B3D4DB27A72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  <p:pic>
        <p:nvPicPr>
          <p:cNvPr id="25" name="object 25">
            <a:extLst>
              <a:ext uri="{FF2B5EF4-FFF2-40B4-BE49-F238E27FC236}">
                <a16:creationId xmlns:a16="http://schemas.microsoft.com/office/drawing/2014/main" id="{1A1D9C52-E9A9-6E93-D705-53609BF87ACF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507959" y="0"/>
            <a:ext cx="2596140" cy="272243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3E6F529D-4C8F-534D-18E6-8D8B7DE8CED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55793" y="777875"/>
            <a:ext cx="12006332" cy="7538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18417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9E0E92-FCD3-F8E0-C3F6-96117591C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9F99B7A8-4F6F-A6B5-F138-3A26F2DECC1C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70604" y="2999034"/>
            <a:ext cx="7714615" cy="486934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</a:pP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10.</a:t>
            </a:r>
            <a:b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</a:br>
            <a:r>
              <a:rPr lang="pt-BR" sz="5400" i="1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Um líder íntegro precisa</a:t>
            </a:r>
            <a:r>
              <a:rPr lang="pt-BR" sz="540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ser </a:t>
            </a:r>
            <a:r>
              <a:rPr lang="pt-BR" sz="5400" b="1" u="sng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leal</a:t>
            </a:r>
            <a:br>
              <a:rPr lang="pt-BR" sz="5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pt-BR" sz="5400" dirty="0"/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1753EDD7-588D-E0C2-3234-20A0AA45116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172" y="2178248"/>
            <a:ext cx="93368" cy="94489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91FD022E-5D82-A061-D9E6-78587A586E7C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05918" y="2178248"/>
            <a:ext cx="93358" cy="94489"/>
          </a:xfrm>
          <a:prstGeom prst="rect">
            <a:avLst/>
          </a:prstGeom>
        </p:spPr>
      </p:pic>
      <p:pic>
        <p:nvPicPr>
          <p:cNvPr id="11" name="object 11">
            <a:extLst>
              <a:ext uri="{FF2B5EF4-FFF2-40B4-BE49-F238E27FC236}">
                <a16:creationId xmlns:a16="http://schemas.microsoft.com/office/drawing/2014/main" id="{172C40D7-1F9D-5D06-AF4C-EA9144C3980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58653" y="2178248"/>
            <a:ext cx="93358" cy="94489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A8CA70B5-6BAD-DA72-2737-BC635B308719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11400" y="2178248"/>
            <a:ext cx="93347" cy="94489"/>
          </a:xfrm>
          <a:prstGeom prst="rect">
            <a:avLst/>
          </a:prstGeom>
        </p:spPr>
      </p:pic>
      <p:pic>
        <p:nvPicPr>
          <p:cNvPr id="13" name="object 13">
            <a:extLst>
              <a:ext uri="{FF2B5EF4-FFF2-40B4-BE49-F238E27FC236}">
                <a16:creationId xmlns:a16="http://schemas.microsoft.com/office/drawing/2014/main" id="{2AA3FCC8-D160-07C0-E2A7-A975E42FB32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64136" y="2178248"/>
            <a:ext cx="93347" cy="94489"/>
          </a:xfrm>
          <a:prstGeom prst="rect">
            <a:avLst/>
          </a:prstGeom>
        </p:spPr>
      </p:pic>
      <p:pic>
        <p:nvPicPr>
          <p:cNvPr id="14" name="object 14">
            <a:extLst>
              <a:ext uri="{FF2B5EF4-FFF2-40B4-BE49-F238E27FC236}">
                <a16:creationId xmlns:a16="http://schemas.microsoft.com/office/drawing/2014/main" id="{4ED05A25-6E9F-5837-8BA2-8E6854F66AEA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16871" y="2178248"/>
            <a:ext cx="93347" cy="94489"/>
          </a:xfrm>
          <a:prstGeom prst="rect">
            <a:avLst/>
          </a:prstGeom>
        </p:spPr>
      </p:pic>
      <p:pic>
        <p:nvPicPr>
          <p:cNvPr id="15" name="object 15">
            <a:extLst>
              <a:ext uri="{FF2B5EF4-FFF2-40B4-BE49-F238E27FC236}">
                <a16:creationId xmlns:a16="http://schemas.microsoft.com/office/drawing/2014/main" id="{25356ED4-DE42-DAA7-D160-0B2631FBD5AE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869597" y="2178248"/>
            <a:ext cx="93358" cy="94489"/>
          </a:xfrm>
          <a:prstGeom prst="rect">
            <a:avLst/>
          </a:prstGeom>
        </p:spPr>
      </p:pic>
      <p:pic>
        <p:nvPicPr>
          <p:cNvPr id="16" name="object 16">
            <a:extLst>
              <a:ext uri="{FF2B5EF4-FFF2-40B4-BE49-F238E27FC236}">
                <a16:creationId xmlns:a16="http://schemas.microsoft.com/office/drawing/2014/main" id="{A9BB08DE-1144-50B7-1539-6F97A26C3809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53172" y="2428805"/>
            <a:ext cx="93368" cy="94489"/>
          </a:xfrm>
          <a:prstGeom prst="rect">
            <a:avLst/>
          </a:prstGeom>
        </p:spPr>
      </p:pic>
      <p:pic>
        <p:nvPicPr>
          <p:cNvPr id="17" name="object 17">
            <a:extLst>
              <a:ext uri="{FF2B5EF4-FFF2-40B4-BE49-F238E27FC236}">
                <a16:creationId xmlns:a16="http://schemas.microsoft.com/office/drawing/2014/main" id="{8C43E930-CAAD-28E7-A4A3-8CAD3D9A7364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05918" y="2428805"/>
            <a:ext cx="93358" cy="94489"/>
          </a:xfrm>
          <a:prstGeom prst="rect">
            <a:avLst/>
          </a:prstGeom>
        </p:spPr>
      </p:pic>
      <p:pic>
        <p:nvPicPr>
          <p:cNvPr id="18" name="object 18">
            <a:extLst>
              <a:ext uri="{FF2B5EF4-FFF2-40B4-BE49-F238E27FC236}">
                <a16:creationId xmlns:a16="http://schemas.microsoft.com/office/drawing/2014/main" id="{3A8C2B13-A4D1-9CD1-1407-71C1215FAE94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53" y="2428805"/>
            <a:ext cx="93358" cy="94489"/>
          </a:xfrm>
          <a:prstGeom prst="rect">
            <a:avLst/>
          </a:prstGeom>
        </p:spPr>
      </p:pic>
      <p:pic>
        <p:nvPicPr>
          <p:cNvPr id="19" name="object 19">
            <a:extLst>
              <a:ext uri="{FF2B5EF4-FFF2-40B4-BE49-F238E27FC236}">
                <a16:creationId xmlns:a16="http://schemas.microsoft.com/office/drawing/2014/main" id="{819B9762-D6AC-020B-BC08-CE69B2226D78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11400" y="2428805"/>
            <a:ext cx="93347" cy="94489"/>
          </a:xfrm>
          <a:prstGeom prst="rect">
            <a:avLst/>
          </a:prstGeom>
        </p:spPr>
      </p:pic>
      <p:pic>
        <p:nvPicPr>
          <p:cNvPr id="20" name="object 20">
            <a:extLst>
              <a:ext uri="{FF2B5EF4-FFF2-40B4-BE49-F238E27FC236}">
                <a16:creationId xmlns:a16="http://schemas.microsoft.com/office/drawing/2014/main" id="{E7AC2912-3F60-941C-285C-86A287A55DFF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64136" y="2428805"/>
            <a:ext cx="93347" cy="94489"/>
          </a:xfrm>
          <a:prstGeom prst="rect">
            <a:avLst/>
          </a:prstGeom>
        </p:spPr>
      </p:pic>
      <p:pic>
        <p:nvPicPr>
          <p:cNvPr id="21" name="object 21">
            <a:extLst>
              <a:ext uri="{FF2B5EF4-FFF2-40B4-BE49-F238E27FC236}">
                <a16:creationId xmlns:a16="http://schemas.microsoft.com/office/drawing/2014/main" id="{F42A4C65-C29B-658D-A526-8826C9095E9D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616871" y="2428805"/>
            <a:ext cx="93347" cy="94489"/>
          </a:xfrm>
          <a:prstGeom prst="rect">
            <a:avLst/>
          </a:prstGeom>
        </p:spPr>
      </p:pic>
      <p:pic>
        <p:nvPicPr>
          <p:cNvPr id="22" name="object 22">
            <a:extLst>
              <a:ext uri="{FF2B5EF4-FFF2-40B4-BE49-F238E27FC236}">
                <a16:creationId xmlns:a16="http://schemas.microsoft.com/office/drawing/2014/main" id="{2A20D506-E67C-9669-0C04-D9FA4F132936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869597" y="2428805"/>
            <a:ext cx="93358" cy="94489"/>
          </a:xfrm>
          <a:prstGeom prst="rect">
            <a:avLst/>
          </a:prstGeom>
        </p:spPr>
      </p:pic>
      <p:pic>
        <p:nvPicPr>
          <p:cNvPr id="23" name="object 23">
            <a:extLst>
              <a:ext uri="{FF2B5EF4-FFF2-40B4-BE49-F238E27FC236}">
                <a16:creationId xmlns:a16="http://schemas.microsoft.com/office/drawing/2014/main" id="{75C73412-0BF5-47F0-F83A-6DDA80589F37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24" name="object 24">
            <a:extLst>
              <a:ext uri="{FF2B5EF4-FFF2-40B4-BE49-F238E27FC236}">
                <a16:creationId xmlns:a16="http://schemas.microsoft.com/office/drawing/2014/main" id="{A4DEF104-A1FC-0EB1-E56E-F5F1F9AB4D5A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  <p:pic>
        <p:nvPicPr>
          <p:cNvPr id="25" name="object 25">
            <a:extLst>
              <a:ext uri="{FF2B5EF4-FFF2-40B4-BE49-F238E27FC236}">
                <a16:creationId xmlns:a16="http://schemas.microsoft.com/office/drawing/2014/main" id="{E98D2645-AAB4-9328-C0D3-9ADCE394C635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507959" y="0"/>
            <a:ext cx="2596140" cy="272243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C4571689-D9C1-875A-F266-B71CFBD5107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55793" y="777875"/>
            <a:ext cx="12006332" cy="7538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0222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6C5FB4-3EAA-AB1D-F1C2-70B1D82D6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E0FEA907-5F32-1CE0-9FA8-B1DEAFAD0A58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70604" y="2999034"/>
            <a:ext cx="7714615" cy="486934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</a:pP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11.</a:t>
            </a:r>
            <a:b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</a:b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Um líder íntegro precisa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ser </a:t>
            </a:r>
            <a:r>
              <a:rPr lang="pt-BR" sz="5400" b="1" u="sng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grato</a:t>
            </a:r>
            <a:br>
              <a:rPr lang="pt-BR" sz="5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pt-BR" sz="5400" dirty="0"/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7F09D7E6-16E1-DBDF-1F73-F7AF1396FD1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172" y="2178248"/>
            <a:ext cx="93368" cy="94489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F26BD2CA-0935-E9C1-6182-9527643C5B3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05918" y="2178248"/>
            <a:ext cx="93358" cy="94489"/>
          </a:xfrm>
          <a:prstGeom prst="rect">
            <a:avLst/>
          </a:prstGeom>
        </p:spPr>
      </p:pic>
      <p:pic>
        <p:nvPicPr>
          <p:cNvPr id="11" name="object 11">
            <a:extLst>
              <a:ext uri="{FF2B5EF4-FFF2-40B4-BE49-F238E27FC236}">
                <a16:creationId xmlns:a16="http://schemas.microsoft.com/office/drawing/2014/main" id="{AC208104-58EB-10F7-8CB3-39516AD6819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58653" y="2178248"/>
            <a:ext cx="93358" cy="94489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08D7D63A-BD61-9D30-DFE9-F74C06AC5F0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11400" y="2178248"/>
            <a:ext cx="93347" cy="94489"/>
          </a:xfrm>
          <a:prstGeom prst="rect">
            <a:avLst/>
          </a:prstGeom>
        </p:spPr>
      </p:pic>
      <p:pic>
        <p:nvPicPr>
          <p:cNvPr id="13" name="object 13">
            <a:extLst>
              <a:ext uri="{FF2B5EF4-FFF2-40B4-BE49-F238E27FC236}">
                <a16:creationId xmlns:a16="http://schemas.microsoft.com/office/drawing/2014/main" id="{460883FB-725A-640B-A8A4-93572009FCA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64136" y="2178248"/>
            <a:ext cx="93347" cy="94489"/>
          </a:xfrm>
          <a:prstGeom prst="rect">
            <a:avLst/>
          </a:prstGeom>
        </p:spPr>
      </p:pic>
      <p:pic>
        <p:nvPicPr>
          <p:cNvPr id="14" name="object 14">
            <a:extLst>
              <a:ext uri="{FF2B5EF4-FFF2-40B4-BE49-F238E27FC236}">
                <a16:creationId xmlns:a16="http://schemas.microsoft.com/office/drawing/2014/main" id="{E46836E5-CBCE-B0E2-2777-5051EC93955B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16871" y="2178248"/>
            <a:ext cx="93347" cy="94489"/>
          </a:xfrm>
          <a:prstGeom prst="rect">
            <a:avLst/>
          </a:prstGeom>
        </p:spPr>
      </p:pic>
      <p:pic>
        <p:nvPicPr>
          <p:cNvPr id="15" name="object 15">
            <a:extLst>
              <a:ext uri="{FF2B5EF4-FFF2-40B4-BE49-F238E27FC236}">
                <a16:creationId xmlns:a16="http://schemas.microsoft.com/office/drawing/2014/main" id="{7919462B-ADE3-13DC-AAEC-723B9CFF7008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869597" y="2178248"/>
            <a:ext cx="93358" cy="94489"/>
          </a:xfrm>
          <a:prstGeom prst="rect">
            <a:avLst/>
          </a:prstGeom>
        </p:spPr>
      </p:pic>
      <p:pic>
        <p:nvPicPr>
          <p:cNvPr id="16" name="object 16">
            <a:extLst>
              <a:ext uri="{FF2B5EF4-FFF2-40B4-BE49-F238E27FC236}">
                <a16:creationId xmlns:a16="http://schemas.microsoft.com/office/drawing/2014/main" id="{6C12EECC-4414-FBA7-542D-2C02CA0EA05A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53172" y="2428805"/>
            <a:ext cx="93368" cy="94489"/>
          </a:xfrm>
          <a:prstGeom prst="rect">
            <a:avLst/>
          </a:prstGeom>
        </p:spPr>
      </p:pic>
      <p:pic>
        <p:nvPicPr>
          <p:cNvPr id="17" name="object 17">
            <a:extLst>
              <a:ext uri="{FF2B5EF4-FFF2-40B4-BE49-F238E27FC236}">
                <a16:creationId xmlns:a16="http://schemas.microsoft.com/office/drawing/2014/main" id="{2D8861B5-B869-2597-E57F-58C8B7E8D557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05918" y="2428805"/>
            <a:ext cx="93358" cy="94489"/>
          </a:xfrm>
          <a:prstGeom prst="rect">
            <a:avLst/>
          </a:prstGeom>
        </p:spPr>
      </p:pic>
      <p:pic>
        <p:nvPicPr>
          <p:cNvPr id="18" name="object 18">
            <a:extLst>
              <a:ext uri="{FF2B5EF4-FFF2-40B4-BE49-F238E27FC236}">
                <a16:creationId xmlns:a16="http://schemas.microsoft.com/office/drawing/2014/main" id="{F6AC04BE-8B35-5057-75A8-795E155561A3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53" y="2428805"/>
            <a:ext cx="93358" cy="94489"/>
          </a:xfrm>
          <a:prstGeom prst="rect">
            <a:avLst/>
          </a:prstGeom>
        </p:spPr>
      </p:pic>
      <p:pic>
        <p:nvPicPr>
          <p:cNvPr id="19" name="object 19">
            <a:extLst>
              <a:ext uri="{FF2B5EF4-FFF2-40B4-BE49-F238E27FC236}">
                <a16:creationId xmlns:a16="http://schemas.microsoft.com/office/drawing/2014/main" id="{DD219FA7-89FE-C7A2-E306-D2F4746F9CAE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11400" y="2428805"/>
            <a:ext cx="93347" cy="94489"/>
          </a:xfrm>
          <a:prstGeom prst="rect">
            <a:avLst/>
          </a:prstGeom>
        </p:spPr>
      </p:pic>
      <p:pic>
        <p:nvPicPr>
          <p:cNvPr id="20" name="object 20">
            <a:extLst>
              <a:ext uri="{FF2B5EF4-FFF2-40B4-BE49-F238E27FC236}">
                <a16:creationId xmlns:a16="http://schemas.microsoft.com/office/drawing/2014/main" id="{E953A94B-8E42-C1BB-A6A2-712960CDA51F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64136" y="2428805"/>
            <a:ext cx="93347" cy="94489"/>
          </a:xfrm>
          <a:prstGeom prst="rect">
            <a:avLst/>
          </a:prstGeom>
        </p:spPr>
      </p:pic>
      <p:pic>
        <p:nvPicPr>
          <p:cNvPr id="21" name="object 21">
            <a:extLst>
              <a:ext uri="{FF2B5EF4-FFF2-40B4-BE49-F238E27FC236}">
                <a16:creationId xmlns:a16="http://schemas.microsoft.com/office/drawing/2014/main" id="{01674336-F172-AB0A-8B35-3D48B70EF571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616871" y="2428805"/>
            <a:ext cx="93347" cy="94489"/>
          </a:xfrm>
          <a:prstGeom prst="rect">
            <a:avLst/>
          </a:prstGeom>
        </p:spPr>
      </p:pic>
      <p:pic>
        <p:nvPicPr>
          <p:cNvPr id="22" name="object 22">
            <a:extLst>
              <a:ext uri="{FF2B5EF4-FFF2-40B4-BE49-F238E27FC236}">
                <a16:creationId xmlns:a16="http://schemas.microsoft.com/office/drawing/2014/main" id="{0A5506CD-496E-1732-C858-5F662AFECDC6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869597" y="2428805"/>
            <a:ext cx="93358" cy="94489"/>
          </a:xfrm>
          <a:prstGeom prst="rect">
            <a:avLst/>
          </a:prstGeom>
        </p:spPr>
      </p:pic>
      <p:pic>
        <p:nvPicPr>
          <p:cNvPr id="23" name="object 23">
            <a:extLst>
              <a:ext uri="{FF2B5EF4-FFF2-40B4-BE49-F238E27FC236}">
                <a16:creationId xmlns:a16="http://schemas.microsoft.com/office/drawing/2014/main" id="{F0A9B00B-6B46-DA75-F83A-302864179B98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24" name="object 24">
            <a:extLst>
              <a:ext uri="{FF2B5EF4-FFF2-40B4-BE49-F238E27FC236}">
                <a16:creationId xmlns:a16="http://schemas.microsoft.com/office/drawing/2014/main" id="{2960E704-3023-21D2-BA36-782C2AC19847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  <p:pic>
        <p:nvPicPr>
          <p:cNvPr id="25" name="object 25">
            <a:extLst>
              <a:ext uri="{FF2B5EF4-FFF2-40B4-BE49-F238E27FC236}">
                <a16:creationId xmlns:a16="http://schemas.microsoft.com/office/drawing/2014/main" id="{EB400588-F0C1-C797-745E-67A7131AC089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507959" y="0"/>
            <a:ext cx="2596140" cy="272243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6CCCBC14-4C8F-3C89-8074-DF63407AF53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55793" y="777875"/>
            <a:ext cx="12006332" cy="7538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046446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39467-8A15-A7AC-B265-C3EE81891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0982DA90-9A51-9D60-89E7-3B020C92D15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70604" y="2999034"/>
            <a:ext cx="7714615" cy="611584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</a:pP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1</a:t>
            </a:r>
            <a:r>
              <a:rPr lang="pt-BR" sz="5400" i="1" dirty="0"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2</a:t>
            </a: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.</a:t>
            </a:r>
            <a:b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</a:br>
            <a:r>
              <a:rPr lang="pt-BR" sz="5400" b="1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Em definitivo</a:t>
            </a: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, um líder íntegro precisa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</a:t>
            </a:r>
            <a:r>
              <a:rPr lang="pt-BR" sz="5400" b="1" u="sng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ser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e </a:t>
            </a:r>
            <a:r>
              <a:rPr lang="pt-BR" sz="5400" b="1" u="sng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praticar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atos integridade</a:t>
            </a:r>
            <a:br>
              <a:rPr lang="pt-BR" sz="5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pt-BR" sz="5400" dirty="0"/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054EE185-BEAE-31D1-EBD4-78D87FE5E5B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172" y="2178248"/>
            <a:ext cx="93368" cy="94489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DE964204-4A3E-E611-ACD7-8C8196EE95E8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05918" y="2178248"/>
            <a:ext cx="93358" cy="94489"/>
          </a:xfrm>
          <a:prstGeom prst="rect">
            <a:avLst/>
          </a:prstGeom>
        </p:spPr>
      </p:pic>
      <p:pic>
        <p:nvPicPr>
          <p:cNvPr id="11" name="object 11">
            <a:extLst>
              <a:ext uri="{FF2B5EF4-FFF2-40B4-BE49-F238E27FC236}">
                <a16:creationId xmlns:a16="http://schemas.microsoft.com/office/drawing/2014/main" id="{F84B5028-959B-F155-BC85-1E7B0A998E8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58653" y="2178248"/>
            <a:ext cx="93358" cy="94489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71DBA8F1-4A2A-5E75-A44E-A2041B48612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11400" y="2178248"/>
            <a:ext cx="93347" cy="94489"/>
          </a:xfrm>
          <a:prstGeom prst="rect">
            <a:avLst/>
          </a:prstGeom>
        </p:spPr>
      </p:pic>
      <p:pic>
        <p:nvPicPr>
          <p:cNvPr id="13" name="object 13">
            <a:extLst>
              <a:ext uri="{FF2B5EF4-FFF2-40B4-BE49-F238E27FC236}">
                <a16:creationId xmlns:a16="http://schemas.microsoft.com/office/drawing/2014/main" id="{6790A9A6-05FE-5941-140E-51707D32D35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64136" y="2178248"/>
            <a:ext cx="93347" cy="94489"/>
          </a:xfrm>
          <a:prstGeom prst="rect">
            <a:avLst/>
          </a:prstGeom>
        </p:spPr>
      </p:pic>
      <p:pic>
        <p:nvPicPr>
          <p:cNvPr id="14" name="object 14">
            <a:extLst>
              <a:ext uri="{FF2B5EF4-FFF2-40B4-BE49-F238E27FC236}">
                <a16:creationId xmlns:a16="http://schemas.microsoft.com/office/drawing/2014/main" id="{5C5506CC-CAE8-7D8F-4694-A3D95911B509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16871" y="2178248"/>
            <a:ext cx="93347" cy="94489"/>
          </a:xfrm>
          <a:prstGeom prst="rect">
            <a:avLst/>
          </a:prstGeom>
        </p:spPr>
      </p:pic>
      <p:pic>
        <p:nvPicPr>
          <p:cNvPr id="15" name="object 15">
            <a:extLst>
              <a:ext uri="{FF2B5EF4-FFF2-40B4-BE49-F238E27FC236}">
                <a16:creationId xmlns:a16="http://schemas.microsoft.com/office/drawing/2014/main" id="{EAE9438D-E603-2188-9F37-03148F73361C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869597" y="2178248"/>
            <a:ext cx="93358" cy="94489"/>
          </a:xfrm>
          <a:prstGeom prst="rect">
            <a:avLst/>
          </a:prstGeom>
        </p:spPr>
      </p:pic>
      <p:pic>
        <p:nvPicPr>
          <p:cNvPr id="16" name="object 16">
            <a:extLst>
              <a:ext uri="{FF2B5EF4-FFF2-40B4-BE49-F238E27FC236}">
                <a16:creationId xmlns:a16="http://schemas.microsoft.com/office/drawing/2014/main" id="{45876CD3-62A6-961D-B53F-2BA5D4EBEF3D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53172" y="2428805"/>
            <a:ext cx="93368" cy="94489"/>
          </a:xfrm>
          <a:prstGeom prst="rect">
            <a:avLst/>
          </a:prstGeom>
        </p:spPr>
      </p:pic>
      <p:pic>
        <p:nvPicPr>
          <p:cNvPr id="17" name="object 17">
            <a:extLst>
              <a:ext uri="{FF2B5EF4-FFF2-40B4-BE49-F238E27FC236}">
                <a16:creationId xmlns:a16="http://schemas.microsoft.com/office/drawing/2014/main" id="{D0896749-1AAC-3900-B154-4FF31750C766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05918" y="2428805"/>
            <a:ext cx="93358" cy="94489"/>
          </a:xfrm>
          <a:prstGeom prst="rect">
            <a:avLst/>
          </a:prstGeom>
        </p:spPr>
      </p:pic>
      <p:pic>
        <p:nvPicPr>
          <p:cNvPr id="18" name="object 18">
            <a:extLst>
              <a:ext uri="{FF2B5EF4-FFF2-40B4-BE49-F238E27FC236}">
                <a16:creationId xmlns:a16="http://schemas.microsoft.com/office/drawing/2014/main" id="{DBE864CB-981F-D528-1C84-D6AAE177FC40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53" y="2428805"/>
            <a:ext cx="93358" cy="94489"/>
          </a:xfrm>
          <a:prstGeom prst="rect">
            <a:avLst/>
          </a:prstGeom>
        </p:spPr>
      </p:pic>
      <p:pic>
        <p:nvPicPr>
          <p:cNvPr id="19" name="object 19">
            <a:extLst>
              <a:ext uri="{FF2B5EF4-FFF2-40B4-BE49-F238E27FC236}">
                <a16:creationId xmlns:a16="http://schemas.microsoft.com/office/drawing/2014/main" id="{5EC55BE5-B3E2-A19A-72B8-E98C6E7F3C12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11400" y="2428805"/>
            <a:ext cx="93347" cy="94489"/>
          </a:xfrm>
          <a:prstGeom prst="rect">
            <a:avLst/>
          </a:prstGeom>
        </p:spPr>
      </p:pic>
      <p:pic>
        <p:nvPicPr>
          <p:cNvPr id="20" name="object 20">
            <a:extLst>
              <a:ext uri="{FF2B5EF4-FFF2-40B4-BE49-F238E27FC236}">
                <a16:creationId xmlns:a16="http://schemas.microsoft.com/office/drawing/2014/main" id="{9266DC5D-83B4-DEE3-B935-67DEFF37F9D7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64136" y="2428805"/>
            <a:ext cx="93347" cy="94489"/>
          </a:xfrm>
          <a:prstGeom prst="rect">
            <a:avLst/>
          </a:prstGeom>
        </p:spPr>
      </p:pic>
      <p:pic>
        <p:nvPicPr>
          <p:cNvPr id="21" name="object 21">
            <a:extLst>
              <a:ext uri="{FF2B5EF4-FFF2-40B4-BE49-F238E27FC236}">
                <a16:creationId xmlns:a16="http://schemas.microsoft.com/office/drawing/2014/main" id="{D3F87B16-476B-6883-6241-70D11CCED411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616871" y="2428805"/>
            <a:ext cx="93347" cy="94489"/>
          </a:xfrm>
          <a:prstGeom prst="rect">
            <a:avLst/>
          </a:prstGeom>
        </p:spPr>
      </p:pic>
      <p:pic>
        <p:nvPicPr>
          <p:cNvPr id="22" name="object 22">
            <a:extLst>
              <a:ext uri="{FF2B5EF4-FFF2-40B4-BE49-F238E27FC236}">
                <a16:creationId xmlns:a16="http://schemas.microsoft.com/office/drawing/2014/main" id="{7554E4C4-69D0-C765-8613-582657D115C4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869597" y="2428805"/>
            <a:ext cx="93358" cy="94489"/>
          </a:xfrm>
          <a:prstGeom prst="rect">
            <a:avLst/>
          </a:prstGeom>
        </p:spPr>
      </p:pic>
      <p:pic>
        <p:nvPicPr>
          <p:cNvPr id="23" name="object 23">
            <a:extLst>
              <a:ext uri="{FF2B5EF4-FFF2-40B4-BE49-F238E27FC236}">
                <a16:creationId xmlns:a16="http://schemas.microsoft.com/office/drawing/2014/main" id="{24176321-3552-3DB3-D98A-C6DCE3F836C1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24" name="object 24">
            <a:extLst>
              <a:ext uri="{FF2B5EF4-FFF2-40B4-BE49-F238E27FC236}">
                <a16:creationId xmlns:a16="http://schemas.microsoft.com/office/drawing/2014/main" id="{DC1B39F9-C243-52E2-53C5-F83A3D565B55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  <p:pic>
        <p:nvPicPr>
          <p:cNvPr id="25" name="object 25">
            <a:extLst>
              <a:ext uri="{FF2B5EF4-FFF2-40B4-BE49-F238E27FC236}">
                <a16:creationId xmlns:a16="http://schemas.microsoft.com/office/drawing/2014/main" id="{6A06751A-2309-642C-35DC-CB4380C13872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507959" y="0"/>
            <a:ext cx="2596140" cy="272243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6C4BC519-3F48-A99C-1EFB-1933FE98EF8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55793" y="777875"/>
            <a:ext cx="12006332" cy="7538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440185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C81AC-4C7E-160C-A842-CB947BB07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34A706A1-987C-FCCA-B0FC-9271A2B6E1E0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70604" y="2999034"/>
            <a:ext cx="7714615" cy="279307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</a:pPr>
            <a:r>
              <a:rPr lang="pt-BR" sz="5400" b="1" dirty="0"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N</a:t>
            </a:r>
            <a:r>
              <a:rPr lang="pt-BR" sz="5400" b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ão sei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</a:t>
            </a: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por que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</a:t>
            </a:r>
            <a:r>
              <a:rPr lang="pt-BR" sz="7200" b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você</a:t>
            </a:r>
            <a:r>
              <a:rPr lang="pt-BR" sz="5400" b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veio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aqui hoje</a:t>
            </a:r>
            <a:endParaRPr lang="pt-BR" sz="5400" dirty="0"/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544EBFF7-7DAA-379D-64E0-FC3C8F00962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172" y="2178248"/>
            <a:ext cx="93368" cy="94489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CF58301B-747B-3D27-8019-21F15FA314D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05918" y="2178248"/>
            <a:ext cx="93358" cy="94489"/>
          </a:xfrm>
          <a:prstGeom prst="rect">
            <a:avLst/>
          </a:prstGeom>
        </p:spPr>
      </p:pic>
      <p:pic>
        <p:nvPicPr>
          <p:cNvPr id="11" name="object 11">
            <a:extLst>
              <a:ext uri="{FF2B5EF4-FFF2-40B4-BE49-F238E27FC236}">
                <a16:creationId xmlns:a16="http://schemas.microsoft.com/office/drawing/2014/main" id="{336969CA-4E0D-C0CD-EBB0-10386D079CF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58653" y="2178248"/>
            <a:ext cx="93358" cy="94489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B5C71475-DE8D-0CE1-9330-35261EA86C1F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11400" y="2178248"/>
            <a:ext cx="93347" cy="94489"/>
          </a:xfrm>
          <a:prstGeom prst="rect">
            <a:avLst/>
          </a:prstGeom>
        </p:spPr>
      </p:pic>
      <p:pic>
        <p:nvPicPr>
          <p:cNvPr id="13" name="object 13">
            <a:extLst>
              <a:ext uri="{FF2B5EF4-FFF2-40B4-BE49-F238E27FC236}">
                <a16:creationId xmlns:a16="http://schemas.microsoft.com/office/drawing/2014/main" id="{BE3F8096-6098-830D-AEF4-D10511F3EB5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64136" y="2178248"/>
            <a:ext cx="93347" cy="94489"/>
          </a:xfrm>
          <a:prstGeom prst="rect">
            <a:avLst/>
          </a:prstGeom>
        </p:spPr>
      </p:pic>
      <p:pic>
        <p:nvPicPr>
          <p:cNvPr id="14" name="object 14">
            <a:extLst>
              <a:ext uri="{FF2B5EF4-FFF2-40B4-BE49-F238E27FC236}">
                <a16:creationId xmlns:a16="http://schemas.microsoft.com/office/drawing/2014/main" id="{54A4C9C2-7975-E288-7B42-DF3B7A9E9D7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16871" y="2178248"/>
            <a:ext cx="93347" cy="94489"/>
          </a:xfrm>
          <a:prstGeom prst="rect">
            <a:avLst/>
          </a:prstGeom>
        </p:spPr>
      </p:pic>
      <p:pic>
        <p:nvPicPr>
          <p:cNvPr id="15" name="object 15">
            <a:extLst>
              <a:ext uri="{FF2B5EF4-FFF2-40B4-BE49-F238E27FC236}">
                <a16:creationId xmlns:a16="http://schemas.microsoft.com/office/drawing/2014/main" id="{20D770F0-0962-40D1-FC2E-1AEEC5591FB5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869597" y="2178248"/>
            <a:ext cx="93358" cy="94489"/>
          </a:xfrm>
          <a:prstGeom prst="rect">
            <a:avLst/>
          </a:prstGeom>
        </p:spPr>
      </p:pic>
      <p:pic>
        <p:nvPicPr>
          <p:cNvPr id="16" name="object 16">
            <a:extLst>
              <a:ext uri="{FF2B5EF4-FFF2-40B4-BE49-F238E27FC236}">
                <a16:creationId xmlns:a16="http://schemas.microsoft.com/office/drawing/2014/main" id="{981426A9-2F3B-6D24-F090-8F89315AC29A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53172" y="2428805"/>
            <a:ext cx="93368" cy="94489"/>
          </a:xfrm>
          <a:prstGeom prst="rect">
            <a:avLst/>
          </a:prstGeom>
        </p:spPr>
      </p:pic>
      <p:pic>
        <p:nvPicPr>
          <p:cNvPr id="17" name="object 17">
            <a:extLst>
              <a:ext uri="{FF2B5EF4-FFF2-40B4-BE49-F238E27FC236}">
                <a16:creationId xmlns:a16="http://schemas.microsoft.com/office/drawing/2014/main" id="{21594685-63F1-DA64-39DC-D702307E2B4B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05918" y="2428805"/>
            <a:ext cx="93358" cy="94489"/>
          </a:xfrm>
          <a:prstGeom prst="rect">
            <a:avLst/>
          </a:prstGeom>
        </p:spPr>
      </p:pic>
      <p:pic>
        <p:nvPicPr>
          <p:cNvPr id="18" name="object 18">
            <a:extLst>
              <a:ext uri="{FF2B5EF4-FFF2-40B4-BE49-F238E27FC236}">
                <a16:creationId xmlns:a16="http://schemas.microsoft.com/office/drawing/2014/main" id="{119FC1E8-3DC8-29A0-69B1-969388C8225D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53" y="2428805"/>
            <a:ext cx="93358" cy="94489"/>
          </a:xfrm>
          <a:prstGeom prst="rect">
            <a:avLst/>
          </a:prstGeom>
        </p:spPr>
      </p:pic>
      <p:pic>
        <p:nvPicPr>
          <p:cNvPr id="19" name="object 19">
            <a:extLst>
              <a:ext uri="{FF2B5EF4-FFF2-40B4-BE49-F238E27FC236}">
                <a16:creationId xmlns:a16="http://schemas.microsoft.com/office/drawing/2014/main" id="{C742842F-EB9B-3076-8C71-4F4D6EB78872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11400" y="2428805"/>
            <a:ext cx="93347" cy="94489"/>
          </a:xfrm>
          <a:prstGeom prst="rect">
            <a:avLst/>
          </a:prstGeom>
        </p:spPr>
      </p:pic>
      <p:pic>
        <p:nvPicPr>
          <p:cNvPr id="20" name="object 20">
            <a:extLst>
              <a:ext uri="{FF2B5EF4-FFF2-40B4-BE49-F238E27FC236}">
                <a16:creationId xmlns:a16="http://schemas.microsoft.com/office/drawing/2014/main" id="{851D251D-A9B0-BF77-E774-40045708442B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64136" y="2428805"/>
            <a:ext cx="93347" cy="94489"/>
          </a:xfrm>
          <a:prstGeom prst="rect">
            <a:avLst/>
          </a:prstGeom>
        </p:spPr>
      </p:pic>
      <p:pic>
        <p:nvPicPr>
          <p:cNvPr id="21" name="object 21">
            <a:extLst>
              <a:ext uri="{FF2B5EF4-FFF2-40B4-BE49-F238E27FC236}">
                <a16:creationId xmlns:a16="http://schemas.microsoft.com/office/drawing/2014/main" id="{DE4A45FD-5128-874A-B6EC-5F4D72C332F7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616871" y="2428805"/>
            <a:ext cx="93347" cy="94489"/>
          </a:xfrm>
          <a:prstGeom prst="rect">
            <a:avLst/>
          </a:prstGeom>
        </p:spPr>
      </p:pic>
      <p:pic>
        <p:nvPicPr>
          <p:cNvPr id="22" name="object 22">
            <a:extLst>
              <a:ext uri="{FF2B5EF4-FFF2-40B4-BE49-F238E27FC236}">
                <a16:creationId xmlns:a16="http://schemas.microsoft.com/office/drawing/2014/main" id="{50AF7D1D-B581-A615-1873-288A63641F8A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869597" y="2428805"/>
            <a:ext cx="93358" cy="94489"/>
          </a:xfrm>
          <a:prstGeom prst="rect">
            <a:avLst/>
          </a:prstGeom>
        </p:spPr>
      </p:pic>
      <p:pic>
        <p:nvPicPr>
          <p:cNvPr id="23" name="object 23">
            <a:extLst>
              <a:ext uri="{FF2B5EF4-FFF2-40B4-BE49-F238E27FC236}">
                <a16:creationId xmlns:a16="http://schemas.microsoft.com/office/drawing/2014/main" id="{606CBD71-560A-59F2-FA61-0FD8EA3CC447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24" name="object 24">
            <a:extLst>
              <a:ext uri="{FF2B5EF4-FFF2-40B4-BE49-F238E27FC236}">
                <a16:creationId xmlns:a16="http://schemas.microsoft.com/office/drawing/2014/main" id="{2383A854-C4A6-0D89-6C94-9528F463F5C5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  <p:pic>
        <p:nvPicPr>
          <p:cNvPr id="25" name="object 25">
            <a:extLst>
              <a:ext uri="{FF2B5EF4-FFF2-40B4-BE49-F238E27FC236}">
                <a16:creationId xmlns:a16="http://schemas.microsoft.com/office/drawing/2014/main" id="{EFC3B857-1CAE-0BCE-37C2-7572E1E9EDC9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507959" y="0"/>
            <a:ext cx="2596140" cy="2722430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B4120EBF-76C2-3330-3B75-B0A93244E96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607391" y="1261935"/>
            <a:ext cx="8610600" cy="861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549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0F791-4907-ECE3-F778-D99571A9E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BD6A4EEF-23D8-1A67-BDD6-72D4C3CE21D0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70604" y="2999034"/>
            <a:ext cx="7714615" cy="15045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</a:pP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</a:t>
            </a:r>
            <a:r>
              <a:rPr lang="pt-BR" sz="5400" u="sng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mas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</a:t>
            </a:r>
            <a:r>
              <a:rPr lang="pt-BR" sz="5400" b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sei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</a:t>
            </a: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por que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</a:t>
            </a:r>
            <a:r>
              <a:rPr lang="pt-BR" sz="7200" b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eu</a:t>
            </a:r>
            <a:r>
              <a:rPr lang="pt-BR" sz="5400" b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vim</a:t>
            </a:r>
            <a:endParaRPr lang="pt-BR" sz="5400" dirty="0"/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712C787E-0CB7-1881-B993-43E41A32C78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172" y="2178248"/>
            <a:ext cx="93368" cy="94489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96F596B6-A7AA-E638-DF67-753CDD93C736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05918" y="2178248"/>
            <a:ext cx="93358" cy="94489"/>
          </a:xfrm>
          <a:prstGeom prst="rect">
            <a:avLst/>
          </a:prstGeom>
        </p:spPr>
      </p:pic>
      <p:pic>
        <p:nvPicPr>
          <p:cNvPr id="11" name="object 11">
            <a:extLst>
              <a:ext uri="{FF2B5EF4-FFF2-40B4-BE49-F238E27FC236}">
                <a16:creationId xmlns:a16="http://schemas.microsoft.com/office/drawing/2014/main" id="{D22C6D16-BF59-DEFE-C3C3-241C74F26152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58653" y="2178248"/>
            <a:ext cx="93358" cy="94489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BBBE8DBE-9760-1A72-E103-8C43FF9E230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11400" y="2178248"/>
            <a:ext cx="93347" cy="94489"/>
          </a:xfrm>
          <a:prstGeom prst="rect">
            <a:avLst/>
          </a:prstGeom>
        </p:spPr>
      </p:pic>
      <p:pic>
        <p:nvPicPr>
          <p:cNvPr id="13" name="object 13">
            <a:extLst>
              <a:ext uri="{FF2B5EF4-FFF2-40B4-BE49-F238E27FC236}">
                <a16:creationId xmlns:a16="http://schemas.microsoft.com/office/drawing/2014/main" id="{DF75599A-BB6A-B642-88BF-6E86A182C9B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64136" y="2178248"/>
            <a:ext cx="93347" cy="94489"/>
          </a:xfrm>
          <a:prstGeom prst="rect">
            <a:avLst/>
          </a:prstGeom>
        </p:spPr>
      </p:pic>
      <p:pic>
        <p:nvPicPr>
          <p:cNvPr id="14" name="object 14">
            <a:extLst>
              <a:ext uri="{FF2B5EF4-FFF2-40B4-BE49-F238E27FC236}">
                <a16:creationId xmlns:a16="http://schemas.microsoft.com/office/drawing/2014/main" id="{DEDBAAFB-2C76-C25D-218C-A172B17A5CB6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16871" y="2178248"/>
            <a:ext cx="93347" cy="94489"/>
          </a:xfrm>
          <a:prstGeom prst="rect">
            <a:avLst/>
          </a:prstGeom>
        </p:spPr>
      </p:pic>
      <p:pic>
        <p:nvPicPr>
          <p:cNvPr id="15" name="object 15">
            <a:extLst>
              <a:ext uri="{FF2B5EF4-FFF2-40B4-BE49-F238E27FC236}">
                <a16:creationId xmlns:a16="http://schemas.microsoft.com/office/drawing/2014/main" id="{1A7CD87E-B191-A37E-318D-7CC86282864E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869597" y="2178248"/>
            <a:ext cx="93358" cy="94489"/>
          </a:xfrm>
          <a:prstGeom prst="rect">
            <a:avLst/>
          </a:prstGeom>
        </p:spPr>
      </p:pic>
      <p:pic>
        <p:nvPicPr>
          <p:cNvPr id="16" name="object 16">
            <a:extLst>
              <a:ext uri="{FF2B5EF4-FFF2-40B4-BE49-F238E27FC236}">
                <a16:creationId xmlns:a16="http://schemas.microsoft.com/office/drawing/2014/main" id="{87E89811-B8F7-AFDD-324E-37F9E5F2A11B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53172" y="2428805"/>
            <a:ext cx="93368" cy="94489"/>
          </a:xfrm>
          <a:prstGeom prst="rect">
            <a:avLst/>
          </a:prstGeom>
        </p:spPr>
      </p:pic>
      <p:pic>
        <p:nvPicPr>
          <p:cNvPr id="17" name="object 17">
            <a:extLst>
              <a:ext uri="{FF2B5EF4-FFF2-40B4-BE49-F238E27FC236}">
                <a16:creationId xmlns:a16="http://schemas.microsoft.com/office/drawing/2014/main" id="{5D9FF601-4801-A6D9-D330-9D50F9560504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05918" y="2428805"/>
            <a:ext cx="93358" cy="94489"/>
          </a:xfrm>
          <a:prstGeom prst="rect">
            <a:avLst/>
          </a:prstGeom>
        </p:spPr>
      </p:pic>
      <p:pic>
        <p:nvPicPr>
          <p:cNvPr id="18" name="object 18">
            <a:extLst>
              <a:ext uri="{FF2B5EF4-FFF2-40B4-BE49-F238E27FC236}">
                <a16:creationId xmlns:a16="http://schemas.microsoft.com/office/drawing/2014/main" id="{43EB3BA2-178F-FBD2-25FE-0F9793D7FE8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53" y="2428805"/>
            <a:ext cx="93358" cy="94489"/>
          </a:xfrm>
          <a:prstGeom prst="rect">
            <a:avLst/>
          </a:prstGeom>
        </p:spPr>
      </p:pic>
      <p:pic>
        <p:nvPicPr>
          <p:cNvPr id="19" name="object 19">
            <a:extLst>
              <a:ext uri="{FF2B5EF4-FFF2-40B4-BE49-F238E27FC236}">
                <a16:creationId xmlns:a16="http://schemas.microsoft.com/office/drawing/2014/main" id="{A31099AA-728C-E110-9E86-C59D8A5311CC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11400" y="2428805"/>
            <a:ext cx="93347" cy="94489"/>
          </a:xfrm>
          <a:prstGeom prst="rect">
            <a:avLst/>
          </a:prstGeom>
        </p:spPr>
      </p:pic>
      <p:pic>
        <p:nvPicPr>
          <p:cNvPr id="20" name="object 20">
            <a:extLst>
              <a:ext uri="{FF2B5EF4-FFF2-40B4-BE49-F238E27FC236}">
                <a16:creationId xmlns:a16="http://schemas.microsoft.com/office/drawing/2014/main" id="{4D046390-8994-6B4B-94F4-2EBFBD14EB89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64136" y="2428805"/>
            <a:ext cx="93347" cy="94489"/>
          </a:xfrm>
          <a:prstGeom prst="rect">
            <a:avLst/>
          </a:prstGeom>
        </p:spPr>
      </p:pic>
      <p:pic>
        <p:nvPicPr>
          <p:cNvPr id="21" name="object 21">
            <a:extLst>
              <a:ext uri="{FF2B5EF4-FFF2-40B4-BE49-F238E27FC236}">
                <a16:creationId xmlns:a16="http://schemas.microsoft.com/office/drawing/2014/main" id="{47BA04FB-DFBB-B784-A95C-0F3C74430EBA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616871" y="2428805"/>
            <a:ext cx="93347" cy="94489"/>
          </a:xfrm>
          <a:prstGeom prst="rect">
            <a:avLst/>
          </a:prstGeom>
        </p:spPr>
      </p:pic>
      <p:pic>
        <p:nvPicPr>
          <p:cNvPr id="22" name="object 22">
            <a:extLst>
              <a:ext uri="{FF2B5EF4-FFF2-40B4-BE49-F238E27FC236}">
                <a16:creationId xmlns:a16="http://schemas.microsoft.com/office/drawing/2014/main" id="{CDE7F57D-63C2-735A-2D18-D1F77D912655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869597" y="2428805"/>
            <a:ext cx="93358" cy="94489"/>
          </a:xfrm>
          <a:prstGeom prst="rect">
            <a:avLst/>
          </a:prstGeom>
        </p:spPr>
      </p:pic>
      <p:pic>
        <p:nvPicPr>
          <p:cNvPr id="23" name="object 23">
            <a:extLst>
              <a:ext uri="{FF2B5EF4-FFF2-40B4-BE49-F238E27FC236}">
                <a16:creationId xmlns:a16="http://schemas.microsoft.com/office/drawing/2014/main" id="{D648D584-A4A7-61A4-3939-40AC31E39F46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24" name="object 24">
            <a:extLst>
              <a:ext uri="{FF2B5EF4-FFF2-40B4-BE49-F238E27FC236}">
                <a16:creationId xmlns:a16="http://schemas.microsoft.com/office/drawing/2014/main" id="{3A123D27-AC15-E75A-3E8C-B0F808618253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  <p:pic>
        <p:nvPicPr>
          <p:cNvPr id="25" name="object 25">
            <a:extLst>
              <a:ext uri="{FF2B5EF4-FFF2-40B4-BE49-F238E27FC236}">
                <a16:creationId xmlns:a16="http://schemas.microsoft.com/office/drawing/2014/main" id="{20ADB555-0FF9-C56E-50D5-BA8583186867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507959" y="0"/>
            <a:ext cx="2596140" cy="272243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D995DD94-FD88-843F-8846-21EDB35B9C2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72502" y="1377916"/>
            <a:ext cx="8084476" cy="808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787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3ACD5-FCD5-9FD7-4395-1CDD414466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2D1B5AF1-1906-2042-341B-CC526EE2487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70604" y="2999034"/>
            <a:ext cx="7714615" cy="487056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</a:pP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Para me lembrar que </a:t>
            </a:r>
            <a:r>
              <a:rPr lang="pt-BR" sz="5400" b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eu e você (nós)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</a:t>
            </a: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precisamos ser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</a:t>
            </a:r>
            <a:r>
              <a:rPr lang="pt-BR" sz="5400" b="1" u="sng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íntegros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como alguém que conheço</a:t>
            </a:r>
            <a:endParaRPr lang="pt-BR" sz="5400" dirty="0"/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4F260E61-F9B5-6AC1-117D-E67A3254646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172" y="2178248"/>
            <a:ext cx="93368" cy="94489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C77F9969-80A6-9A5E-753F-9BE007131DA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05918" y="2178248"/>
            <a:ext cx="93358" cy="94489"/>
          </a:xfrm>
          <a:prstGeom prst="rect">
            <a:avLst/>
          </a:prstGeom>
        </p:spPr>
      </p:pic>
      <p:pic>
        <p:nvPicPr>
          <p:cNvPr id="11" name="object 11">
            <a:extLst>
              <a:ext uri="{FF2B5EF4-FFF2-40B4-BE49-F238E27FC236}">
                <a16:creationId xmlns:a16="http://schemas.microsoft.com/office/drawing/2014/main" id="{266C8E49-680E-1E49-2C8A-53380C25A29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58653" y="2178248"/>
            <a:ext cx="93358" cy="94489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7EB4ED63-FDF6-ABED-E3C6-F467BD1F5854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11400" y="2178248"/>
            <a:ext cx="93347" cy="94489"/>
          </a:xfrm>
          <a:prstGeom prst="rect">
            <a:avLst/>
          </a:prstGeom>
        </p:spPr>
      </p:pic>
      <p:pic>
        <p:nvPicPr>
          <p:cNvPr id="13" name="object 13">
            <a:extLst>
              <a:ext uri="{FF2B5EF4-FFF2-40B4-BE49-F238E27FC236}">
                <a16:creationId xmlns:a16="http://schemas.microsoft.com/office/drawing/2014/main" id="{53724F31-AC6E-B4F6-5116-8D9AE571675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64136" y="2178248"/>
            <a:ext cx="93347" cy="94489"/>
          </a:xfrm>
          <a:prstGeom prst="rect">
            <a:avLst/>
          </a:prstGeom>
        </p:spPr>
      </p:pic>
      <p:pic>
        <p:nvPicPr>
          <p:cNvPr id="14" name="object 14">
            <a:extLst>
              <a:ext uri="{FF2B5EF4-FFF2-40B4-BE49-F238E27FC236}">
                <a16:creationId xmlns:a16="http://schemas.microsoft.com/office/drawing/2014/main" id="{1624DFD2-A93F-74DA-D53D-0E824D2E3B12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16871" y="2178248"/>
            <a:ext cx="93347" cy="94489"/>
          </a:xfrm>
          <a:prstGeom prst="rect">
            <a:avLst/>
          </a:prstGeom>
        </p:spPr>
      </p:pic>
      <p:pic>
        <p:nvPicPr>
          <p:cNvPr id="15" name="object 15">
            <a:extLst>
              <a:ext uri="{FF2B5EF4-FFF2-40B4-BE49-F238E27FC236}">
                <a16:creationId xmlns:a16="http://schemas.microsoft.com/office/drawing/2014/main" id="{79B94976-D8C6-2807-27F7-CE3C15568877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869597" y="2178248"/>
            <a:ext cx="93358" cy="94489"/>
          </a:xfrm>
          <a:prstGeom prst="rect">
            <a:avLst/>
          </a:prstGeom>
        </p:spPr>
      </p:pic>
      <p:pic>
        <p:nvPicPr>
          <p:cNvPr id="16" name="object 16">
            <a:extLst>
              <a:ext uri="{FF2B5EF4-FFF2-40B4-BE49-F238E27FC236}">
                <a16:creationId xmlns:a16="http://schemas.microsoft.com/office/drawing/2014/main" id="{CE14E7C8-9F3A-DEFC-6CE7-E01CB10C9A8D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53172" y="2428805"/>
            <a:ext cx="93368" cy="94489"/>
          </a:xfrm>
          <a:prstGeom prst="rect">
            <a:avLst/>
          </a:prstGeom>
        </p:spPr>
      </p:pic>
      <p:pic>
        <p:nvPicPr>
          <p:cNvPr id="17" name="object 17">
            <a:extLst>
              <a:ext uri="{FF2B5EF4-FFF2-40B4-BE49-F238E27FC236}">
                <a16:creationId xmlns:a16="http://schemas.microsoft.com/office/drawing/2014/main" id="{02771B7A-4AB6-CD78-9966-D1EDD2C7861E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05918" y="2428805"/>
            <a:ext cx="93358" cy="94489"/>
          </a:xfrm>
          <a:prstGeom prst="rect">
            <a:avLst/>
          </a:prstGeom>
        </p:spPr>
      </p:pic>
      <p:pic>
        <p:nvPicPr>
          <p:cNvPr id="18" name="object 18">
            <a:extLst>
              <a:ext uri="{FF2B5EF4-FFF2-40B4-BE49-F238E27FC236}">
                <a16:creationId xmlns:a16="http://schemas.microsoft.com/office/drawing/2014/main" id="{BDECAD84-30F4-A777-E02B-138FEBCB8B46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53" y="2428805"/>
            <a:ext cx="93358" cy="94489"/>
          </a:xfrm>
          <a:prstGeom prst="rect">
            <a:avLst/>
          </a:prstGeom>
        </p:spPr>
      </p:pic>
      <p:pic>
        <p:nvPicPr>
          <p:cNvPr id="19" name="object 19">
            <a:extLst>
              <a:ext uri="{FF2B5EF4-FFF2-40B4-BE49-F238E27FC236}">
                <a16:creationId xmlns:a16="http://schemas.microsoft.com/office/drawing/2014/main" id="{066C7817-BD91-AF9D-5D9C-72CE56D96F40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11400" y="2428805"/>
            <a:ext cx="93347" cy="94489"/>
          </a:xfrm>
          <a:prstGeom prst="rect">
            <a:avLst/>
          </a:prstGeom>
        </p:spPr>
      </p:pic>
      <p:pic>
        <p:nvPicPr>
          <p:cNvPr id="20" name="object 20">
            <a:extLst>
              <a:ext uri="{FF2B5EF4-FFF2-40B4-BE49-F238E27FC236}">
                <a16:creationId xmlns:a16="http://schemas.microsoft.com/office/drawing/2014/main" id="{32AEC50D-805F-8F17-659C-AD5540ECD37D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64136" y="2428805"/>
            <a:ext cx="93347" cy="94489"/>
          </a:xfrm>
          <a:prstGeom prst="rect">
            <a:avLst/>
          </a:prstGeom>
        </p:spPr>
      </p:pic>
      <p:pic>
        <p:nvPicPr>
          <p:cNvPr id="21" name="object 21">
            <a:extLst>
              <a:ext uri="{FF2B5EF4-FFF2-40B4-BE49-F238E27FC236}">
                <a16:creationId xmlns:a16="http://schemas.microsoft.com/office/drawing/2014/main" id="{9E6D012B-5F60-9879-CFDC-33162ABC8D9A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616871" y="2428805"/>
            <a:ext cx="93347" cy="94489"/>
          </a:xfrm>
          <a:prstGeom prst="rect">
            <a:avLst/>
          </a:prstGeom>
        </p:spPr>
      </p:pic>
      <p:pic>
        <p:nvPicPr>
          <p:cNvPr id="22" name="object 22">
            <a:extLst>
              <a:ext uri="{FF2B5EF4-FFF2-40B4-BE49-F238E27FC236}">
                <a16:creationId xmlns:a16="http://schemas.microsoft.com/office/drawing/2014/main" id="{0F7CEE08-1452-F471-55D1-FC2AE36B5D0E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869597" y="2428805"/>
            <a:ext cx="93358" cy="94489"/>
          </a:xfrm>
          <a:prstGeom prst="rect">
            <a:avLst/>
          </a:prstGeom>
        </p:spPr>
      </p:pic>
      <p:pic>
        <p:nvPicPr>
          <p:cNvPr id="23" name="object 23">
            <a:extLst>
              <a:ext uri="{FF2B5EF4-FFF2-40B4-BE49-F238E27FC236}">
                <a16:creationId xmlns:a16="http://schemas.microsoft.com/office/drawing/2014/main" id="{DC23B064-41ED-BC30-863E-56946AA8A808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24" name="object 24">
            <a:extLst>
              <a:ext uri="{FF2B5EF4-FFF2-40B4-BE49-F238E27FC236}">
                <a16:creationId xmlns:a16="http://schemas.microsoft.com/office/drawing/2014/main" id="{63368317-5B6E-0343-02BF-E80C93A20E6E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  <p:pic>
        <p:nvPicPr>
          <p:cNvPr id="25" name="object 25">
            <a:extLst>
              <a:ext uri="{FF2B5EF4-FFF2-40B4-BE49-F238E27FC236}">
                <a16:creationId xmlns:a16="http://schemas.microsoft.com/office/drawing/2014/main" id="{8A1E95D0-7AFB-8DDE-D445-9DF8E8294112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507959" y="0"/>
            <a:ext cx="2596140" cy="272243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81E5BEF-477C-ED5F-C74A-49B9D397E11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65250" y="1115631"/>
            <a:ext cx="8686800" cy="86868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11528D2D-1C18-0B20-7F52-2F87B895FB8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17650" y="1268031"/>
            <a:ext cx="8686800" cy="868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7617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46618-C81C-BF5D-9DAF-08EDF3B55A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757A470D-DAD0-E4A0-AB7F-F64D8E4D736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70604" y="2999034"/>
            <a:ext cx="7714615" cy="487056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</a:pP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Para me lembrar que </a:t>
            </a:r>
            <a:r>
              <a:rPr lang="pt-BR" sz="5400" b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eu e você (nós)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</a:t>
            </a: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precisamos ser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</a:t>
            </a:r>
            <a:r>
              <a:rPr lang="pt-BR" sz="5400" b="1" u="sng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íntegros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como alguém que conheço</a:t>
            </a:r>
            <a:endParaRPr lang="pt-BR" sz="5400" dirty="0"/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851E9CF3-E4A7-3F61-B703-2EAA4D94759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172" y="2178248"/>
            <a:ext cx="93368" cy="94489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9C52DFF3-92F9-2A5C-5967-8441B629E642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05918" y="2178248"/>
            <a:ext cx="93358" cy="94489"/>
          </a:xfrm>
          <a:prstGeom prst="rect">
            <a:avLst/>
          </a:prstGeom>
        </p:spPr>
      </p:pic>
      <p:pic>
        <p:nvPicPr>
          <p:cNvPr id="11" name="object 11">
            <a:extLst>
              <a:ext uri="{FF2B5EF4-FFF2-40B4-BE49-F238E27FC236}">
                <a16:creationId xmlns:a16="http://schemas.microsoft.com/office/drawing/2014/main" id="{47C30C13-1B49-1D34-8746-7715A3E1767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58653" y="2178248"/>
            <a:ext cx="93358" cy="94489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4CC85046-2B38-C903-4B21-9734BB1BABB1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11400" y="2178248"/>
            <a:ext cx="93347" cy="94489"/>
          </a:xfrm>
          <a:prstGeom prst="rect">
            <a:avLst/>
          </a:prstGeom>
        </p:spPr>
      </p:pic>
      <p:pic>
        <p:nvPicPr>
          <p:cNvPr id="13" name="object 13">
            <a:extLst>
              <a:ext uri="{FF2B5EF4-FFF2-40B4-BE49-F238E27FC236}">
                <a16:creationId xmlns:a16="http://schemas.microsoft.com/office/drawing/2014/main" id="{0CB55D76-687B-3E8E-2F57-71B0D926AD4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64136" y="2178248"/>
            <a:ext cx="93347" cy="94489"/>
          </a:xfrm>
          <a:prstGeom prst="rect">
            <a:avLst/>
          </a:prstGeom>
        </p:spPr>
      </p:pic>
      <p:pic>
        <p:nvPicPr>
          <p:cNvPr id="14" name="object 14">
            <a:extLst>
              <a:ext uri="{FF2B5EF4-FFF2-40B4-BE49-F238E27FC236}">
                <a16:creationId xmlns:a16="http://schemas.microsoft.com/office/drawing/2014/main" id="{24DA2A44-C6AE-7C2C-9947-5A23E45837B2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16871" y="2178248"/>
            <a:ext cx="93347" cy="94489"/>
          </a:xfrm>
          <a:prstGeom prst="rect">
            <a:avLst/>
          </a:prstGeom>
        </p:spPr>
      </p:pic>
      <p:pic>
        <p:nvPicPr>
          <p:cNvPr id="15" name="object 15">
            <a:extLst>
              <a:ext uri="{FF2B5EF4-FFF2-40B4-BE49-F238E27FC236}">
                <a16:creationId xmlns:a16="http://schemas.microsoft.com/office/drawing/2014/main" id="{204246CF-ABFD-C795-97FE-CD6E7C072123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869597" y="2178248"/>
            <a:ext cx="93358" cy="94489"/>
          </a:xfrm>
          <a:prstGeom prst="rect">
            <a:avLst/>
          </a:prstGeom>
        </p:spPr>
      </p:pic>
      <p:pic>
        <p:nvPicPr>
          <p:cNvPr id="16" name="object 16">
            <a:extLst>
              <a:ext uri="{FF2B5EF4-FFF2-40B4-BE49-F238E27FC236}">
                <a16:creationId xmlns:a16="http://schemas.microsoft.com/office/drawing/2014/main" id="{7D2963F6-FC28-70DB-4BA4-9BD50C42D9FE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53172" y="2428805"/>
            <a:ext cx="93368" cy="94489"/>
          </a:xfrm>
          <a:prstGeom prst="rect">
            <a:avLst/>
          </a:prstGeom>
        </p:spPr>
      </p:pic>
      <p:pic>
        <p:nvPicPr>
          <p:cNvPr id="17" name="object 17">
            <a:extLst>
              <a:ext uri="{FF2B5EF4-FFF2-40B4-BE49-F238E27FC236}">
                <a16:creationId xmlns:a16="http://schemas.microsoft.com/office/drawing/2014/main" id="{164A9C18-A95C-E76F-DCF0-E1AD933E7F61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05918" y="2428805"/>
            <a:ext cx="93358" cy="94489"/>
          </a:xfrm>
          <a:prstGeom prst="rect">
            <a:avLst/>
          </a:prstGeom>
        </p:spPr>
      </p:pic>
      <p:pic>
        <p:nvPicPr>
          <p:cNvPr id="18" name="object 18">
            <a:extLst>
              <a:ext uri="{FF2B5EF4-FFF2-40B4-BE49-F238E27FC236}">
                <a16:creationId xmlns:a16="http://schemas.microsoft.com/office/drawing/2014/main" id="{3C148B23-E007-8FA3-F560-AD8E620CE2E2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53" y="2428805"/>
            <a:ext cx="93358" cy="94489"/>
          </a:xfrm>
          <a:prstGeom prst="rect">
            <a:avLst/>
          </a:prstGeom>
        </p:spPr>
      </p:pic>
      <p:pic>
        <p:nvPicPr>
          <p:cNvPr id="19" name="object 19">
            <a:extLst>
              <a:ext uri="{FF2B5EF4-FFF2-40B4-BE49-F238E27FC236}">
                <a16:creationId xmlns:a16="http://schemas.microsoft.com/office/drawing/2014/main" id="{E2F0C876-73C1-E84C-2EA3-5799AEAAE82E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11400" y="2428805"/>
            <a:ext cx="93347" cy="94489"/>
          </a:xfrm>
          <a:prstGeom prst="rect">
            <a:avLst/>
          </a:prstGeom>
        </p:spPr>
      </p:pic>
      <p:pic>
        <p:nvPicPr>
          <p:cNvPr id="20" name="object 20">
            <a:extLst>
              <a:ext uri="{FF2B5EF4-FFF2-40B4-BE49-F238E27FC236}">
                <a16:creationId xmlns:a16="http://schemas.microsoft.com/office/drawing/2014/main" id="{F0F8601E-66A4-D6AA-5F7F-8A01751EDE2A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64136" y="2428805"/>
            <a:ext cx="93347" cy="94489"/>
          </a:xfrm>
          <a:prstGeom prst="rect">
            <a:avLst/>
          </a:prstGeom>
        </p:spPr>
      </p:pic>
      <p:pic>
        <p:nvPicPr>
          <p:cNvPr id="21" name="object 21">
            <a:extLst>
              <a:ext uri="{FF2B5EF4-FFF2-40B4-BE49-F238E27FC236}">
                <a16:creationId xmlns:a16="http://schemas.microsoft.com/office/drawing/2014/main" id="{43D4B28F-A32C-D93D-B081-798A80893059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616871" y="2428805"/>
            <a:ext cx="93347" cy="94489"/>
          </a:xfrm>
          <a:prstGeom prst="rect">
            <a:avLst/>
          </a:prstGeom>
        </p:spPr>
      </p:pic>
      <p:pic>
        <p:nvPicPr>
          <p:cNvPr id="22" name="object 22">
            <a:extLst>
              <a:ext uri="{FF2B5EF4-FFF2-40B4-BE49-F238E27FC236}">
                <a16:creationId xmlns:a16="http://schemas.microsoft.com/office/drawing/2014/main" id="{AC321DCA-255B-FB92-2325-AC883EFF3949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869597" y="2428805"/>
            <a:ext cx="93358" cy="94489"/>
          </a:xfrm>
          <a:prstGeom prst="rect">
            <a:avLst/>
          </a:prstGeom>
        </p:spPr>
      </p:pic>
      <p:pic>
        <p:nvPicPr>
          <p:cNvPr id="23" name="object 23">
            <a:extLst>
              <a:ext uri="{FF2B5EF4-FFF2-40B4-BE49-F238E27FC236}">
                <a16:creationId xmlns:a16="http://schemas.microsoft.com/office/drawing/2014/main" id="{24A78BBB-9B40-020E-14DB-15AE0D121B72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24" name="object 24">
            <a:extLst>
              <a:ext uri="{FF2B5EF4-FFF2-40B4-BE49-F238E27FC236}">
                <a16:creationId xmlns:a16="http://schemas.microsoft.com/office/drawing/2014/main" id="{0DBA9507-73F6-7D27-CDC2-F5FE97EF3C0F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  <p:pic>
        <p:nvPicPr>
          <p:cNvPr id="25" name="object 25">
            <a:extLst>
              <a:ext uri="{FF2B5EF4-FFF2-40B4-BE49-F238E27FC236}">
                <a16:creationId xmlns:a16="http://schemas.microsoft.com/office/drawing/2014/main" id="{3926507F-DC59-E530-2D0C-E1CC82282047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507959" y="0"/>
            <a:ext cx="2596140" cy="272243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83B84DC7-AFCF-6CA5-9380-F594C5B7F9F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15956" y="1273175"/>
            <a:ext cx="8763000" cy="876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1984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FA98F2AC-34D2-47DF-A3C6-F1D9AD7815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27A238C9-3230-376F-3337-A28F532998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41091" y="4674096"/>
            <a:ext cx="14973935" cy="1590179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 algn="ctr">
              <a:lnSpc>
                <a:spcPts val="12110"/>
              </a:lnSpc>
              <a:spcBef>
                <a:spcPts val="300"/>
              </a:spcBef>
            </a:pPr>
            <a:r>
              <a:rPr lang="pt-BR" sz="10100" dirty="0">
                <a:solidFill>
                  <a:srgbClr val="0043C8"/>
                </a:solidFill>
              </a:rPr>
              <a:t>Obrigado!</a:t>
            </a:r>
            <a:endParaRPr sz="10100" dirty="0">
              <a:solidFill>
                <a:srgbClr val="0043C8"/>
              </a:solidFill>
            </a:endParaRPr>
          </a:p>
        </p:txBody>
      </p:sp>
      <p:grpSp>
        <p:nvGrpSpPr>
          <p:cNvPr id="4" name="object 4">
            <a:extLst>
              <a:ext uri="{FF2B5EF4-FFF2-40B4-BE49-F238E27FC236}">
                <a16:creationId xmlns:a16="http://schemas.microsoft.com/office/drawing/2014/main" id="{7880D7BC-9AA2-13CD-2BA1-E6DAA0714CE2}"/>
              </a:ext>
            </a:extLst>
          </p:cNvPr>
          <p:cNvGrpSpPr/>
          <p:nvPr/>
        </p:nvGrpSpPr>
        <p:grpSpPr>
          <a:xfrm>
            <a:off x="1838990" y="1700835"/>
            <a:ext cx="5319395" cy="7375525"/>
            <a:chOff x="1838990" y="1700835"/>
            <a:chExt cx="5319395" cy="7375525"/>
          </a:xfrm>
        </p:grpSpPr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BC937E58-D849-0FDD-CD5D-443BFCC20381}"/>
                </a:ext>
              </a:extLst>
            </p:cNvPr>
            <p:cNvSpPr/>
            <p:nvPr/>
          </p:nvSpPr>
          <p:spPr>
            <a:xfrm>
              <a:off x="6847253" y="8761609"/>
              <a:ext cx="303530" cy="307340"/>
            </a:xfrm>
            <a:custGeom>
              <a:avLst/>
              <a:gdLst/>
              <a:ahLst/>
              <a:cxnLst/>
              <a:rect l="l" t="t" r="r" b="b"/>
              <a:pathLst>
                <a:path w="303529" h="307340">
                  <a:moveTo>
                    <a:pt x="259102" y="43496"/>
                  </a:moveTo>
                  <a:lnTo>
                    <a:pt x="278539" y="66683"/>
                  </a:lnTo>
                  <a:lnTo>
                    <a:pt x="292419" y="92769"/>
                  </a:lnTo>
                  <a:lnTo>
                    <a:pt x="300744" y="121748"/>
                  </a:lnTo>
                  <a:lnTo>
                    <a:pt x="303519" y="153618"/>
                  </a:lnTo>
                  <a:lnTo>
                    <a:pt x="300803" y="186228"/>
                  </a:lnTo>
                  <a:lnTo>
                    <a:pt x="279064" y="241757"/>
                  </a:lnTo>
                  <a:lnTo>
                    <a:pt x="236967" y="283285"/>
                  </a:lnTo>
                  <a:lnTo>
                    <a:pt x="182829" y="304573"/>
                  </a:lnTo>
                  <a:lnTo>
                    <a:pt x="151765" y="307236"/>
                  </a:lnTo>
                  <a:lnTo>
                    <a:pt x="120709" y="304573"/>
                  </a:lnTo>
                  <a:lnTo>
                    <a:pt x="66576" y="283285"/>
                  </a:lnTo>
                  <a:lnTo>
                    <a:pt x="24472" y="241757"/>
                  </a:lnTo>
                  <a:lnTo>
                    <a:pt x="2720" y="186228"/>
                  </a:lnTo>
                  <a:lnTo>
                    <a:pt x="0" y="153618"/>
                  </a:lnTo>
                  <a:lnTo>
                    <a:pt x="2775" y="121748"/>
                  </a:lnTo>
                  <a:lnTo>
                    <a:pt x="24980" y="66683"/>
                  </a:lnTo>
                  <a:lnTo>
                    <a:pt x="67781" y="24463"/>
                  </a:lnTo>
                  <a:lnTo>
                    <a:pt x="121464" y="2717"/>
                  </a:lnTo>
                  <a:lnTo>
                    <a:pt x="151765" y="0"/>
                  </a:lnTo>
                  <a:lnTo>
                    <a:pt x="182078" y="2717"/>
                  </a:lnTo>
                  <a:lnTo>
                    <a:pt x="210070" y="10871"/>
                  </a:lnTo>
                  <a:lnTo>
                    <a:pt x="235744" y="24463"/>
                  </a:lnTo>
                  <a:lnTo>
                    <a:pt x="259102" y="43496"/>
                  </a:lnTo>
                  <a:close/>
                </a:path>
              </a:pathLst>
            </a:custGeom>
            <a:ln w="142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0644770D-F992-BD48-C72F-C0BBA29A2FBD}"/>
                </a:ext>
              </a:extLst>
            </p:cNvPr>
            <p:cNvSpPr/>
            <p:nvPr/>
          </p:nvSpPr>
          <p:spPr>
            <a:xfrm>
              <a:off x="6025544" y="8761609"/>
              <a:ext cx="303530" cy="307340"/>
            </a:xfrm>
            <a:custGeom>
              <a:avLst/>
              <a:gdLst/>
              <a:ahLst/>
              <a:cxnLst/>
              <a:rect l="l" t="t" r="r" b="b"/>
              <a:pathLst>
                <a:path w="303529" h="307340">
                  <a:moveTo>
                    <a:pt x="259102" y="43496"/>
                  </a:moveTo>
                  <a:lnTo>
                    <a:pt x="278539" y="66683"/>
                  </a:lnTo>
                  <a:lnTo>
                    <a:pt x="292419" y="92769"/>
                  </a:lnTo>
                  <a:lnTo>
                    <a:pt x="300744" y="121748"/>
                  </a:lnTo>
                  <a:lnTo>
                    <a:pt x="303519" y="153618"/>
                  </a:lnTo>
                  <a:lnTo>
                    <a:pt x="300803" y="186228"/>
                  </a:lnTo>
                  <a:lnTo>
                    <a:pt x="279064" y="241757"/>
                  </a:lnTo>
                  <a:lnTo>
                    <a:pt x="236967" y="283285"/>
                  </a:lnTo>
                  <a:lnTo>
                    <a:pt x="182829" y="304573"/>
                  </a:lnTo>
                  <a:lnTo>
                    <a:pt x="151765" y="307236"/>
                  </a:lnTo>
                  <a:lnTo>
                    <a:pt x="120709" y="304573"/>
                  </a:lnTo>
                  <a:lnTo>
                    <a:pt x="66576" y="283285"/>
                  </a:lnTo>
                  <a:lnTo>
                    <a:pt x="24472" y="241757"/>
                  </a:lnTo>
                  <a:lnTo>
                    <a:pt x="2720" y="186228"/>
                  </a:lnTo>
                  <a:lnTo>
                    <a:pt x="0" y="153618"/>
                  </a:lnTo>
                  <a:lnTo>
                    <a:pt x="2775" y="121748"/>
                  </a:lnTo>
                  <a:lnTo>
                    <a:pt x="24980" y="66683"/>
                  </a:lnTo>
                  <a:lnTo>
                    <a:pt x="67781" y="24463"/>
                  </a:lnTo>
                  <a:lnTo>
                    <a:pt x="121464" y="2717"/>
                  </a:lnTo>
                  <a:lnTo>
                    <a:pt x="151765" y="0"/>
                  </a:lnTo>
                  <a:lnTo>
                    <a:pt x="182078" y="2717"/>
                  </a:lnTo>
                  <a:lnTo>
                    <a:pt x="210070" y="10871"/>
                  </a:lnTo>
                  <a:lnTo>
                    <a:pt x="235744" y="24463"/>
                  </a:lnTo>
                  <a:lnTo>
                    <a:pt x="259102" y="43496"/>
                  </a:lnTo>
                  <a:close/>
                </a:path>
              </a:pathLst>
            </a:custGeom>
            <a:ln w="142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id="{7E336414-7DBC-8F93-89C2-486D9BEDCCCA}"/>
                </a:ext>
              </a:extLst>
            </p:cNvPr>
            <p:cNvSpPr/>
            <p:nvPr/>
          </p:nvSpPr>
          <p:spPr>
            <a:xfrm>
              <a:off x="5203835" y="8761609"/>
              <a:ext cx="303530" cy="307340"/>
            </a:xfrm>
            <a:custGeom>
              <a:avLst/>
              <a:gdLst/>
              <a:ahLst/>
              <a:cxnLst/>
              <a:rect l="l" t="t" r="r" b="b"/>
              <a:pathLst>
                <a:path w="303529" h="307340">
                  <a:moveTo>
                    <a:pt x="259102" y="43496"/>
                  </a:moveTo>
                  <a:lnTo>
                    <a:pt x="278539" y="66683"/>
                  </a:lnTo>
                  <a:lnTo>
                    <a:pt x="292419" y="92769"/>
                  </a:lnTo>
                  <a:lnTo>
                    <a:pt x="300744" y="121748"/>
                  </a:lnTo>
                  <a:lnTo>
                    <a:pt x="303519" y="153618"/>
                  </a:lnTo>
                  <a:lnTo>
                    <a:pt x="300803" y="186228"/>
                  </a:lnTo>
                  <a:lnTo>
                    <a:pt x="279064" y="241757"/>
                  </a:lnTo>
                  <a:lnTo>
                    <a:pt x="236967" y="283285"/>
                  </a:lnTo>
                  <a:lnTo>
                    <a:pt x="182829" y="304573"/>
                  </a:lnTo>
                  <a:lnTo>
                    <a:pt x="151765" y="307236"/>
                  </a:lnTo>
                  <a:lnTo>
                    <a:pt x="120709" y="304573"/>
                  </a:lnTo>
                  <a:lnTo>
                    <a:pt x="66576" y="283285"/>
                  </a:lnTo>
                  <a:lnTo>
                    <a:pt x="24472" y="241757"/>
                  </a:lnTo>
                  <a:lnTo>
                    <a:pt x="2720" y="186228"/>
                  </a:lnTo>
                  <a:lnTo>
                    <a:pt x="0" y="153618"/>
                  </a:lnTo>
                  <a:lnTo>
                    <a:pt x="2775" y="121748"/>
                  </a:lnTo>
                  <a:lnTo>
                    <a:pt x="24980" y="66683"/>
                  </a:lnTo>
                  <a:lnTo>
                    <a:pt x="67781" y="24463"/>
                  </a:lnTo>
                  <a:lnTo>
                    <a:pt x="121464" y="2717"/>
                  </a:lnTo>
                  <a:lnTo>
                    <a:pt x="151765" y="0"/>
                  </a:lnTo>
                  <a:lnTo>
                    <a:pt x="182078" y="2717"/>
                  </a:lnTo>
                  <a:lnTo>
                    <a:pt x="210070" y="10871"/>
                  </a:lnTo>
                  <a:lnTo>
                    <a:pt x="235744" y="24463"/>
                  </a:lnTo>
                  <a:lnTo>
                    <a:pt x="259102" y="43496"/>
                  </a:lnTo>
                  <a:close/>
                </a:path>
              </a:pathLst>
            </a:custGeom>
            <a:ln w="142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>
              <a:extLst>
                <a:ext uri="{FF2B5EF4-FFF2-40B4-BE49-F238E27FC236}">
                  <a16:creationId xmlns:a16="http://schemas.microsoft.com/office/drawing/2014/main" id="{89B5DE09-AD7F-F6C7-29B7-230A87FA77BF}"/>
                </a:ext>
              </a:extLst>
            </p:cNvPr>
            <p:cNvSpPr/>
            <p:nvPr/>
          </p:nvSpPr>
          <p:spPr>
            <a:xfrm>
              <a:off x="4382127" y="8761609"/>
              <a:ext cx="303530" cy="307340"/>
            </a:xfrm>
            <a:custGeom>
              <a:avLst/>
              <a:gdLst/>
              <a:ahLst/>
              <a:cxnLst/>
              <a:rect l="l" t="t" r="r" b="b"/>
              <a:pathLst>
                <a:path w="303529" h="307340">
                  <a:moveTo>
                    <a:pt x="259102" y="43496"/>
                  </a:moveTo>
                  <a:lnTo>
                    <a:pt x="278539" y="66683"/>
                  </a:lnTo>
                  <a:lnTo>
                    <a:pt x="292419" y="92769"/>
                  </a:lnTo>
                  <a:lnTo>
                    <a:pt x="300744" y="121748"/>
                  </a:lnTo>
                  <a:lnTo>
                    <a:pt x="303519" y="153618"/>
                  </a:lnTo>
                  <a:lnTo>
                    <a:pt x="300803" y="186228"/>
                  </a:lnTo>
                  <a:lnTo>
                    <a:pt x="279064" y="241757"/>
                  </a:lnTo>
                  <a:lnTo>
                    <a:pt x="236967" y="283285"/>
                  </a:lnTo>
                  <a:lnTo>
                    <a:pt x="182829" y="304573"/>
                  </a:lnTo>
                  <a:lnTo>
                    <a:pt x="151765" y="307236"/>
                  </a:lnTo>
                  <a:lnTo>
                    <a:pt x="120709" y="304573"/>
                  </a:lnTo>
                  <a:lnTo>
                    <a:pt x="66576" y="283285"/>
                  </a:lnTo>
                  <a:lnTo>
                    <a:pt x="24472" y="241757"/>
                  </a:lnTo>
                  <a:lnTo>
                    <a:pt x="2720" y="186228"/>
                  </a:lnTo>
                  <a:lnTo>
                    <a:pt x="0" y="153618"/>
                  </a:lnTo>
                  <a:lnTo>
                    <a:pt x="2775" y="121748"/>
                  </a:lnTo>
                  <a:lnTo>
                    <a:pt x="24980" y="66683"/>
                  </a:lnTo>
                  <a:lnTo>
                    <a:pt x="67781" y="24463"/>
                  </a:lnTo>
                  <a:lnTo>
                    <a:pt x="121464" y="2717"/>
                  </a:lnTo>
                  <a:lnTo>
                    <a:pt x="151765" y="0"/>
                  </a:lnTo>
                  <a:lnTo>
                    <a:pt x="182078" y="2717"/>
                  </a:lnTo>
                  <a:lnTo>
                    <a:pt x="210070" y="10871"/>
                  </a:lnTo>
                  <a:lnTo>
                    <a:pt x="235744" y="24463"/>
                  </a:lnTo>
                  <a:lnTo>
                    <a:pt x="259102" y="43496"/>
                  </a:lnTo>
                  <a:close/>
                </a:path>
              </a:pathLst>
            </a:custGeom>
            <a:ln w="142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>
              <a:extLst>
                <a:ext uri="{FF2B5EF4-FFF2-40B4-BE49-F238E27FC236}">
                  <a16:creationId xmlns:a16="http://schemas.microsoft.com/office/drawing/2014/main" id="{5D65BB7C-1BDC-1B35-6AD6-EAD22B95E144}"/>
                </a:ext>
              </a:extLst>
            </p:cNvPr>
            <p:cNvSpPr/>
            <p:nvPr/>
          </p:nvSpPr>
          <p:spPr>
            <a:xfrm>
              <a:off x="3560418" y="8761609"/>
              <a:ext cx="303530" cy="307340"/>
            </a:xfrm>
            <a:custGeom>
              <a:avLst/>
              <a:gdLst/>
              <a:ahLst/>
              <a:cxnLst/>
              <a:rect l="l" t="t" r="r" b="b"/>
              <a:pathLst>
                <a:path w="303529" h="307340">
                  <a:moveTo>
                    <a:pt x="259102" y="43496"/>
                  </a:moveTo>
                  <a:lnTo>
                    <a:pt x="278539" y="66683"/>
                  </a:lnTo>
                  <a:lnTo>
                    <a:pt x="292419" y="92769"/>
                  </a:lnTo>
                  <a:lnTo>
                    <a:pt x="300744" y="121748"/>
                  </a:lnTo>
                  <a:lnTo>
                    <a:pt x="303519" y="153618"/>
                  </a:lnTo>
                  <a:lnTo>
                    <a:pt x="300803" y="186228"/>
                  </a:lnTo>
                  <a:lnTo>
                    <a:pt x="279064" y="241757"/>
                  </a:lnTo>
                  <a:lnTo>
                    <a:pt x="236967" y="283285"/>
                  </a:lnTo>
                  <a:lnTo>
                    <a:pt x="182829" y="304573"/>
                  </a:lnTo>
                  <a:lnTo>
                    <a:pt x="151765" y="307236"/>
                  </a:lnTo>
                  <a:lnTo>
                    <a:pt x="120709" y="304573"/>
                  </a:lnTo>
                  <a:lnTo>
                    <a:pt x="66576" y="283285"/>
                  </a:lnTo>
                  <a:lnTo>
                    <a:pt x="24472" y="241757"/>
                  </a:lnTo>
                  <a:lnTo>
                    <a:pt x="2720" y="186228"/>
                  </a:lnTo>
                  <a:lnTo>
                    <a:pt x="0" y="153618"/>
                  </a:lnTo>
                  <a:lnTo>
                    <a:pt x="2775" y="121748"/>
                  </a:lnTo>
                  <a:lnTo>
                    <a:pt x="24980" y="66683"/>
                  </a:lnTo>
                  <a:lnTo>
                    <a:pt x="67781" y="24463"/>
                  </a:lnTo>
                  <a:lnTo>
                    <a:pt x="121464" y="2717"/>
                  </a:lnTo>
                  <a:lnTo>
                    <a:pt x="151765" y="0"/>
                  </a:lnTo>
                  <a:lnTo>
                    <a:pt x="182078" y="2717"/>
                  </a:lnTo>
                  <a:lnTo>
                    <a:pt x="210070" y="10871"/>
                  </a:lnTo>
                  <a:lnTo>
                    <a:pt x="235744" y="24463"/>
                  </a:lnTo>
                  <a:lnTo>
                    <a:pt x="259102" y="43496"/>
                  </a:lnTo>
                  <a:close/>
                </a:path>
              </a:pathLst>
            </a:custGeom>
            <a:ln w="142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>
              <a:extLst>
                <a:ext uri="{FF2B5EF4-FFF2-40B4-BE49-F238E27FC236}">
                  <a16:creationId xmlns:a16="http://schemas.microsoft.com/office/drawing/2014/main" id="{B545FD32-E368-8B2F-7069-37422AEDAD71}"/>
                </a:ext>
              </a:extLst>
            </p:cNvPr>
            <p:cNvSpPr/>
            <p:nvPr/>
          </p:nvSpPr>
          <p:spPr>
            <a:xfrm>
              <a:off x="2738709" y="8761609"/>
              <a:ext cx="303530" cy="307340"/>
            </a:xfrm>
            <a:custGeom>
              <a:avLst/>
              <a:gdLst/>
              <a:ahLst/>
              <a:cxnLst/>
              <a:rect l="l" t="t" r="r" b="b"/>
              <a:pathLst>
                <a:path w="303530" h="307340">
                  <a:moveTo>
                    <a:pt x="259102" y="43496"/>
                  </a:moveTo>
                  <a:lnTo>
                    <a:pt x="278539" y="66683"/>
                  </a:lnTo>
                  <a:lnTo>
                    <a:pt x="292419" y="92769"/>
                  </a:lnTo>
                  <a:lnTo>
                    <a:pt x="300744" y="121748"/>
                  </a:lnTo>
                  <a:lnTo>
                    <a:pt x="303519" y="153618"/>
                  </a:lnTo>
                  <a:lnTo>
                    <a:pt x="300803" y="186228"/>
                  </a:lnTo>
                  <a:lnTo>
                    <a:pt x="279064" y="241757"/>
                  </a:lnTo>
                  <a:lnTo>
                    <a:pt x="236967" y="283285"/>
                  </a:lnTo>
                  <a:lnTo>
                    <a:pt x="182829" y="304573"/>
                  </a:lnTo>
                  <a:lnTo>
                    <a:pt x="151765" y="307236"/>
                  </a:lnTo>
                  <a:lnTo>
                    <a:pt x="120709" y="304573"/>
                  </a:lnTo>
                  <a:lnTo>
                    <a:pt x="66576" y="283285"/>
                  </a:lnTo>
                  <a:lnTo>
                    <a:pt x="24472" y="241757"/>
                  </a:lnTo>
                  <a:lnTo>
                    <a:pt x="2720" y="186228"/>
                  </a:lnTo>
                  <a:lnTo>
                    <a:pt x="0" y="153618"/>
                  </a:lnTo>
                  <a:lnTo>
                    <a:pt x="2775" y="121748"/>
                  </a:lnTo>
                  <a:lnTo>
                    <a:pt x="24980" y="66683"/>
                  </a:lnTo>
                  <a:lnTo>
                    <a:pt x="67781" y="24463"/>
                  </a:lnTo>
                  <a:lnTo>
                    <a:pt x="121464" y="2717"/>
                  </a:lnTo>
                  <a:lnTo>
                    <a:pt x="151765" y="0"/>
                  </a:lnTo>
                  <a:lnTo>
                    <a:pt x="182078" y="2717"/>
                  </a:lnTo>
                  <a:lnTo>
                    <a:pt x="210070" y="10871"/>
                  </a:lnTo>
                  <a:lnTo>
                    <a:pt x="235744" y="24463"/>
                  </a:lnTo>
                  <a:lnTo>
                    <a:pt x="259102" y="43496"/>
                  </a:lnTo>
                  <a:close/>
                </a:path>
              </a:pathLst>
            </a:custGeom>
            <a:ln w="142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>
              <a:extLst>
                <a:ext uri="{FF2B5EF4-FFF2-40B4-BE49-F238E27FC236}">
                  <a16:creationId xmlns:a16="http://schemas.microsoft.com/office/drawing/2014/main" id="{9A08282A-6F9F-6DC9-ADF9-AB3A39082603}"/>
                </a:ext>
              </a:extLst>
            </p:cNvPr>
            <p:cNvSpPr/>
            <p:nvPr/>
          </p:nvSpPr>
          <p:spPr>
            <a:xfrm>
              <a:off x="1917022" y="8761609"/>
              <a:ext cx="303530" cy="307340"/>
            </a:xfrm>
            <a:custGeom>
              <a:avLst/>
              <a:gdLst/>
              <a:ahLst/>
              <a:cxnLst/>
              <a:rect l="l" t="t" r="r" b="b"/>
              <a:pathLst>
                <a:path w="303530" h="307340">
                  <a:moveTo>
                    <a:pt x="259102" y="43496"/>
                  </a:moveTo>
                  <a:lnTo>
                    <a:pt x="278539" y="66683"/>
                  </a:lnTo>
                  <a:lnTo>
                    <a:pt x="292419" y="92769"/>
                  </a:lnTo>
                  <a:lnTo>
                    <a:pt x="300744" y="121748"/>
                  </a:lnTo>
                  <a:lnTo>
                    <a:pt x="303519" y="153618"/>
                  </a:lnTo>
                  <a:lnTo>
                    <a:pt x="300803" y="186228"/>
                  </a:lnTo>
                  <a:lnTo>
                    <a:pt x="279064" y="241757"/>
                  </a:lnTo>
                  <a:lnTo>
                    <a:pt x="236967" y="283285"/>
                  </a:lnTo>
                  <a:lnTo>
                    <a:pt x="182829" y="304573"/>
                  </a:lnTo>
                  <a:lnTo>
                    <a:pt x="151765" y="307236"/>
                  </a:lnTo>
                  <a:lnTo>
                    <a:pt x="120709" y="304573"/>
                  </a:lnTo>
                  <a:lnTo>
                    <a:pt x="66576" y="283285"/>
                  </a:lnTo>
                  <a:lnTo>
                    <a:pt x="24472" y="241757"/>
                  </a:lnTo>
                  <a:lnTo>
                    <a:pt x="2720" y="186228"/>
                  </a:lnTo>
                  <a:lnTo>
                    <a:pt x="0" y="153618"/>
                  </a:lnTo>
                  <a:lnTo>
                    <a:pt x="2775" y="121748"/>
                  </a:lnTo>
                  <a:lnTo>
                    <a:pt x="24980" y="66683"/>
                  </a:lnTo>
                  <a:lnTo>
                    <a:pt x="67781" y="24463"/>
                  </a:lnTo>
                  <a:lnTo>
                    <a:pt x="121464" y="2717"/>
                  </a:lnTo>
                  <a:lnTo>
                    <a:pt x="151765" y="0"/>
                  </a:lnTo>
                  <a:lnTo>
                    <a:pt x="182078" y="2717"/>
                  </a:lnTo>
                  <a:lnTo>
                    <a:pt x="210070" y="10871"/>
                  </a:lnTo>
                  <a:lnTo>
                    <a:pt x="235744" y="24463"/>
                  </a:lnTo>
                  <a:lnTo>
                    <a:pt x="259102" y="43496"/>
                  </a:lnTo>
                  <a:close/>
                </a:path>
              </a:pathLst>
            </a:custGeom>
            <a:ln w="1424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>
              <a:extLst>
                <a:ext uri="{FF2B5EF4-FFF2-40B4-BE49-F238E27FC236}">
                  <a16:creationId xmlns:a16="http://schemas.microsoft.com/office/drawing/2014/main" id="{7C0DAE6D-6541-C4BD-5715-D0F5FEBEE636}"/>
                </a:ext>
              </a:extLst>
            </p:cNvPr>
            <p:cNvSpPr/>
            <p:nvPr/>
          </p:nvSpPr>
          <p:spPr>
            <a:xfrm>
              <a:off x="1844225" y="1706070"/>
              <a:ext cx="1627505" cy="1620520"/>
            </a:xfrm>
            <a:custGeom>
              <a:avLst/>
              <a:gdLst/>
              <a:ahLst/>
              <a:cxnLst/>
              <a:rect l="l" t="t" r="r" b="b"/>
              <a:pathLst>
                <a:path w="1627504" h="1620520">
                  <a:moveTo>
                    <a:pt x="0" y="1620181"/>
                  </a:moveTo>
                  <a:lnTo>
                    <a:pt x="7214" y="1620181"/>
                  </a:lnTo>
                  <a:lnTo>
                    <a:pt x="55850" y="1619464"/>
                  </a:lnTo>
                  <a:lnTo>
                    <a:pt x="104130" y="1617330"/>
                  </a:lnTo>
                  <a:lnTo>
                    <a:pt x="152033" y="1613796"/>
                  </a:lnTo>
                  <a:lnTo>
                    <a:pt x="199541" y="1608884"/>
                  </a:lnTo>
                  <a:lnTo>
                    <a:pt x="246632" y="1602614"/>
                  </a:lnTo>
                  <a:lnTo>
                    <a:pt x="293287" y="1595004"/>
                  </a:lnTo>
                  <a:lnTo>
                    <a:pt x="339485" y="1586077"/>
                  </a:lnTo>
                  <a:lnTo>
                    <a:pt x="385207" y="1575851"/>
                  </a:lnTo>
                  <a:lnTo>
                    <a:pt x="430433" y="1564346"/>
                  </a:lnTo>
                  <a:lnTo>
                    <a:pt x="475142" y="1551584"/>
                  </a:lnTo>
                  <a:lnTo>
                    <a:pt x="519315" y="1537583"/>
                  </a:lnTo>
                  <a:lnTo>
                    <a:pt x="562931" y="1522363"/>
                  </a:lnTo>
                  <a:lnTo>
                    <a:pt x="605970" y="1505946"/>
                  </a:lnTo>
                  <a:lnTo>
                    <a:pt x="648413" y="1488350"/>
                  </a:lnTo>
                  <a:lnTo>
                    <a:pt x="690239" y="1469597"/>
                  </a:lnTo>
                  <a:lnTo>
                    <a:pt x="731428" y="1449705"/>
                  </a:lnTo>
                  <a:lnTo>
                    <a:pt x="771960" y="1428696"/>
                  </a:lnTo>
                  <a:lnTo>
                    <a:pt x="811816" y="1406588"/>
                  </a:lnTo>
                  <a:lnTo>
                    <a:pt x="850974" y="1383403"/>
                  </a:lnTo>
                  <a:lnTo>
                    <a:pt x="889416" y="1359160"/>
                  </a:lnTo>
                  <a:lnTo>
                    <a:pt x="927120" y="1333879"/>
                  </a:lnTo>
                  <a:lnTo>
                    <a:pt x="964068" y="1307580"/>
                  </a:lnTo>
                  <a:lnTo>
                    <a:pt x="1000238" y="1280284"/>
                  </a:lnTo>
                  <a:lnTo>
                    <a:pt x="1035611" y="1252010"/>
                  </a:lnTo>
                  <a:lnTo>
                    <a:pt x="1070167" y="1222778"/>
                  </a:lnTo>
                  <a:lnTo>
                    <a:pt x="1103885" y="1192609"/>
                  </a:lnTo>
                  <a:lnTo>
                    <a:pt x="1136746" y="1161522"/>
                  </a:lnTo>
                  <a:lnTo>
                    <a:pt x="1168730" y="1129538"/>
                  </a:lnTo>
                  <a:lnTo>
                    <a:pt x="1199817" y="1096677"/>
                  </a:lnTo>
                  <a:lnTo>
                    <a:pt x="1229985" y="1062958"/>
                  </a:lnTo>
                  <a:lnTo>
                    <a:pt x="1259217" y="1028403"/>
                  </a:lnTo>
                  <a:lnTo>
                    <a:pt x="1287491" y="993029"/>
                  </a:lnTo>
                  <a:lnTo>
                    <a:pt x="1314787" y="956859"/>
                  </a:lnTo>
                  <a:lnTo>
                    <a:pt x="1341085" y="919912"/>
                  </a:lnTo>
                  <a:lnTo>
                    <a:pt x="1366366" y="882207"/>
                  </a:lnTo>
                  <a:lnTo>
                    <a:pt x="1390609" y="843766"/>
                  </a:lnTo>
                  <a:lnTo>
                    <a:pt x="1413794" y="804607"/>
                  </a:lnTo>
                  <a:lnTo>
                    <a:pt x="1435902" y="764752"/>
                  </a:lnTo>
                  <a:lnTo>
                    <a:pt x="1456911" y="724219"/>
                  </a:lnTo>
                  <a:lnTo>
                    <a:pt x="1476802" y="683030"/>
                  </a:lnTo>
                  <a:lnTo>
                    <a:pt x="1495556" y="641205"/>
                  </a:lnTo>
                  <a:lnTo>
                    <a:pt x="1513151" y="598762"/>
                  </a:lnTo>
                  <a:lnTo>
                    <a:pt x="1529568" y="555723"/>
                  </a:lnTo>
                  <a:lnTo>
                    <a:pt x="1544788" y="512107"/>
                  </a:lnTo>
                  <a:lnTo>
                    <a:pt x="1558788" y="467934"/>
                  </a:lnTo>
                  <a:lnTo>
                    <a:pt x="1571551" y="423226"/>
                  </a:lnTo>
                  <a:lnTo>
                    <a:pt x="1583055" y="378000"/>
                  </a:lnTo>
                  <a:lnTo>
                    <a:pt x="1593281" y="332278"/>
                  </a:lnTo>
                  <a:lnTo>
                    <a:pt x="1602209" y="286080"/>
                  </a:lnTo>
                  <a:lnTo>
                    <a:pt x="1609818" y="239426"/>
                  </a:lnTo>
                  <a:lnTo>
                    <a:pt x="1616088" y="192335"/>
                  </a:lnTo>
                  <a:lnTo>
                    <a:pt x="1621000" y="144828"/>
                  </a:lnTo>
                  <a:lnTo>
                    <a:pt x="1624534" y="96925"/>
                  </a:lnTo>
                  <a:lnTo>
                    <a:pt x="1626668" y="48645"/>
                  </a:lnTo>
                  <a:lnTo>
                    <a:pt x="1627385" y="10"/>
                  </a:lnTo>
                  <a:lnTo>
                    <a:pt x="0" y="0"/>
                  </a:lnTo>
                  <a:lnTo>
                    <a:pt x="0" y="1620181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9C97B268-D1CE-0D47-326C-073724EFC8DB}"/>
              </a:ext>
            </a:extLst>
          </p:cNvPr>
          <p:cNvSpPr/>
          <p:nvPr/>
        </p:nvSpPr>
        <p:spPr>
          <a:xfrm>
            <a:off x="15291478" y="7437310"/>
            <a:ext cx="5791200" cy="6019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3" name="object 23">
            <a:extLst>
              <a:ext uri="{FF2B5EF4-FFF2-40B4-BE49-F238E27FC236}">
                <a16:creationId xmlns:a16="http://schemas.microsoft.com/office/drawing/2014/main" id="{3681D636-52D0-1BED-B4E6-401746D13B51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14" name="object 24">
            <a:extLst>
              <a:ext uri="{FF2B5EF4-FFF2-40B4-BE49-F238E27FC236}">
                <a16:creationId xmlns:a16="http://schemas.microsoft.com/office/drawing/2014/main" id="{897CBE4F-6FBE-DCC1-1D87-47779F39336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500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A54DB57F-279E-9BCA-C26C-05E61FE46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AFF88BEA-6FC6-0B8A-9CDB-504BD47F4286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70604" y="2999034"/>
            <a:ext cx="7714615" cy="362406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</a:pP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1.</a:t>
            </a:r>
            <a:b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</a:b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Um líder íntegro precisa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ter um </a:t>
            </a:r>
            <a:r>
              <a:rPr lang="pt-BR" sz="5400" b="1" u="sng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propósito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correto</a:t>
            </a:r>
            <a:endParaRPr lang="pt-BR" sz="5400" dirty="0"/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33CFDE0E-EDF1-96FB-7043-3D781040CE0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172" y="2178248"/>
            <a:ext cx="93368" cy="94489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E31FF6C2-A188-D1AE-64DF-29BEA9307A8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05918" y="2178248"/>
            <a:ext cx="93358" cy="94489"/>
          </a:xfrm>
          <a:prstGeom prst="rect">
            <a:avLst/>
          </a:prstGeom>
        </p:spPr>
      </p:pic>
      <p:pic>
        <p:nvPicPr>
          <p:cNvPr id="11" name="object 11">
            <a:extLst>
              <a:ext uri="{FF2B5EF4-FFF2-40B4-BE49-F238E27FC236}">
                <a16:creationId xmlns:a16="http://schemas.microsoft.com/office/drawing/2014/main" id="{892749F6-0ADF-5011-D6A1-8766B8097B5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58653" y="2178248"/>
            <a:ext cx="93358" cy="94489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E36BAC8E-019B-7A8A-641D-661EFB1784E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11400" y="2178248"/>
            <a:ext cx="93347" cy="94489"/>
          </a:xfrm>
          <a:prstGeom prst="rect">
            <a:avLst/>
          </a:prstGeom>
        </p:spPr>
      </p:pic>
      <p:pic>
        <p:nvPicPr>
          <p:cNvPr id="13" name="object 13">
            <a:extLst>
              <a:ext uri="{FF2B5EF4-FFF2-40B4-BE49-F238E27FC236}">
                <a16:creationId xmlns:a16="http://schemas.microsoft.com/office/drawing/2014/main" id="{D572373B-239B-617E-2542-D9E85F9B974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64136" y="2178248"/>
            <a:ext cx="93347" cy="94489"/>
          </a:xfrm>
          <a:prstGeom prst="rect">
            <a:avLst/>
          </a:prstGeom>
        </p:spPr>
      </p:pic>
      <p:pic>
        <p:nvPicPr>
          <p:cNvPr id="14" name="object 14">
            <a:extLst>
              <a:ext uri="{FF2B5EF4-FFF2-40B4-BE49-F238E27FC236}">
                <a16:creationId xmlns:a16="http://schemas.microsoft.com/office/drawing/2014/main" id="{B20F8D02-AABF-F6BD-ADD7-82E631033088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16871" y="2178248"/>
            <a:ext cx="93347" cy="94489"/>
          </a:xfrm>
          <a:prstGeom prst="rect">
            <a:avLst/>
          </a:prstGeom>
        </p:spPr>
      </p:pic>
      <p:pic>
        <p:nvPicPr>
          <p:cNvPr id="15" name="object 15">
            <a:extLst>
              <a:ext uri="{FF2B5EF4-FFF2-40B4-BE49-F238E27FC236}">
                <a16:creationId xmlns:a16="http://schemas.microsoft.com/office/drawing/2014/main" id="{73BC9038-5BB2-642F-8D85-5EF649E809EB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869597" y="2178248"/>
            <a:ext cx="93358" cy="94489"/>
          </a:xfrm>
          <a:prstGeom prst="rect">
            <a:avLst/>
          </a:prstGeom>
        </p:spPr>
      </p:pic>
      <p:pic>
        <p:nvPicPr>
          <p:cNvPr id="16" name="object 16">
            <a:extLst>
              <a:ext uri="{FF2B5EF4-FFF2-40B4-BE49-F238E27FC236}">
                <a16:creationId xmlns:a16="http://schemas.microsoft.com/office/drawing/2014/main" id="{2C3B9755-6E25-E52E-37D3-F62BCAF93062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53172" y="2428805"/>
            <a:ext cx="93368" cy="94489"/>
          </a:xfrm>
          <a:prstGeom prst="rect">
            <a:avLst/>
          </a:prstGeom>
        </p:spPr>
      </p:pic>
      <p:pic>
        <p:nvPicPr>
          <p:cNvPr id="17" name="object 17">
            <a:extLst>
              <a:ext uri="{FF2B5EF4-FFF2-40B4-BE49-F238E27FC236}">
                <a16:creationId xmlns:a16="http://schemas.microsoft.com/office/drawing/2014/main" id="{265C2351-668D-5387-C6E3-80033DDC3B23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05918" y="2428805"/>
            <a:ext cx="93358" cy="94489"/>
          </a:xfrm>
          <a:prstGeom prst="rect">
            <a:avLst/>
          </a:prstGeom>
        </p:spPr>
      </p:pic>
      <p:pic>
        <p:nvPicPr>
          <p:cNvPr id="18" name="object 18">
            <a:extLst>
              <a:ext uri="{FF2B5EF4-FFF2-40B4-BE49-F238E27FC236}">
                <a16:creationId xmlns:a16="http://schemas.microsoft.com/office/drawing/2014/main" id="{59446570-E3F3-C4B4-D2A5-2C32717B4A87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53" y="2428805"/>
            <a:ext cx="93358" cy="94489"/>
          </a:xfrm>
          <a:prstGeom prst="rect">
            <a:avLst/>
          </a:prstGeom>
        </p:spPr>
      </p:pic>
      <p:pic>
        <p:nvPicPr>
          <p:cNvPr id="19" name="object 19">
            <a:extLst>
              <a:ext uri="{FF2B5EF4-FFF2-40B4-BE49-F238E27FC236}">
                <a16:creationId xmlns:a16="http://schemas.microsoft.com/office/drawing/2014/main" id="{949BDF35-A3F4-0CC6-A1C4-3248CDF17DFC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11400" y="2428805"/>
            <a:ext cx="93347" cy="94489"/>
          </a:xfrm>
          <a:prstGeom prst="rect">
            <a:avLst/>
          </a:prstGeom>
        </p:spPr>
      </p:pic>
      <p:pic>
        <p:nvPicPr>
          <p:cNvPr id="20" name="object 20">
            <a:extLst>
              <a:ext uri="{FF2B5EF4-FFF2-40B4-BE49-F238E27FC236}">
                <a16:creationId xmlns:a16="http://schemas.microsoft.com/office/drawing/2014/main" id="{25E84B41-2FD9-0710-59AC-B6023CDE6AA2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64136" y="2428805"/>
            <a:ext cx="93347" cy="94489"/>
          </a:xfrm>
          <a:prstGeom prst="rect">
            <a:avLst/>
          </a:prstGeom>
        </p:spPr>
      </p:pic>
      <p:pic>
        <p:nvPicPr>
          <p:cNvPr id="21" name="object 21">
            <a:extLst>
              <a:ext uri="{FF2B5EF4-FFF2-40B4-BE49-F238E27FC236}">
                <a16:creationId xmlns:a16="http://schemas.microsoft.com/office/drawing/2014/main" id="{B44C629C-CE0C-2A3D-1950-61D9FF60ECE9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616871" y="2428805"/>
            <a:ext cx="93347" cy="94489"/>
          </a:xfrm>
          <a:prstGeom prst="rect">
            <a:avLst/>
          </a:prstGeom>
        </p:spPr>
      </p:pic>
      <p:pic>
        <p:nvPicPr>
          <p:cNvPr id="22" name="object 22">
            <a:extLst>
              <a:ext uri="{FF2B5EF4-FFF2-40B4-BE49-F238E27FC236}">
                <a16:creationId xmlns:a16="http://schemas.microsoft.com/office/drawing/2014/main" id="{5AE66DE2-90C3-D944-7E1E-97BF2AE780A2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869597" y="2428805"/>
            <a:ext cx="93358" cy="94489"/>
          </a:xfrm>
          <a:prstGeom prst="rect">
            <a:avLst/>
          </a:prstGeom>
        </p:spPr>
      </p:pic>
      <p:pic>
        <p:nvPicPr>
          <p:cNvPr id="23" name="object 23">
            <a:extLst>
              <a:ext uri="{FF2B5EF4-FFF2-40B4-BE49-F238E27FC236}">
                <a16:creationId xmlns:a16="http://schemas.microsoft.com/office/drawing/2014/main" id="{7368B7F4-75D6-8D24-1D99-F266B5ED911F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24" name="object 24">
            <a:extLst>
              <a:ext uri="{FF2B5EF4-FFF2-40B4-BE49-F238E27FC236}">
                <a16:creationId xmlns:a16="http://schemas.microsoft.com/office/drawing/2014/main" id="{70046C0E-2988-0FF8-B2D5-544DEB9E435C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  <p:pic>
        <p:nvPicPr>
          <p:cNvPr id="25" name="object 25">
            <a:extLst>
              <a:ext uri="{FF2B5EF4-FFF2-40B4-BE49-F238E27FC236}">
                <a16:creationId xmlns:a16="http://schemas.microsoft.com/office/drawing/2014/main" id="{77AC4F75-ABAF-E955-7CE6-8DDE432639DF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507959" y="0"/>
            <a:ext cx="2596140" cy="272243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9E58570F-1CB7-E0B2-D93D-B527E2DC103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55793" y="777875"/>
            <a:ext cx="12006332" cy="7538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6926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9899FA72-42A6-AE60-B21E-1E2C6E2C0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A88FDCE8-8856-C326-62A2-34EA36D96E45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70604" y="2999034"/>
            <a:ext cx="7714615" cy="486934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</a:pPr>
            <a:r>
              <a:rPr lang="pt-BR" sz="5400" i="1" dirty="0"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2</a:t>
            </a: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.</a:t>
            </a:r>
            <a:b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</a:br>
            <a:r>
              <a:rPr lang="pt-BR" sz="5400" i="1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Um líder íntegro precisa</a:t>
            </a:r>
            <a:r>
              <a:rPr lang="pt-BR" sz="540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ter a </a:t>
            </a:r>
            <a:r>
              <a:rPr lang="pt-BR" sz="5400" b="1" u="sng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visão</a:t>
            </a:r>
            <a:r>
              <a:rPr lang="pt-BR" sz="540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correta</a:t>
            </a:r>
            <a:br>
              <a:rPr lang="pt-BR" sz="5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pt-BR" sz="5400" dirty="0"/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D458044B-E930-2AD7-8D60-13B797AF93A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172" y="2178248"/>
            <a:ext cx="93368" cy="94489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6755B277-C8A3-E58F-7E07-73D0AC3501C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05918" y="2178248"/>
            <a:ext cx="93358" cy="94489"/>
          </a:xfrm>
          <a:prstGeom prst="rect">
            <a:avLst/>
          </a:prstGeom>
        </p:spPr>
      </p:pic>
      <p:pic>
        <p:nvPicPr>
          <p:cNvPr id="11" name="object 11">
            <a:extLst>
              <a:ext uri="{FF2B5EF4-FFF2-40B4-BE49-F238E27FC236}">
                <a16:creationId xmlns:a16="http://schemas.microsoft.com/office/drawing/2014/main" id="{BFFB8E97-426C-0B8B-0179-FEA7FD5C15E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58653" y="2178248"/>
            <a:ext cx="93358" cy="94489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F71C65A7-6789-D78E-498C-E62AE031A44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11400" y="2178248"/>
            <a:ext cx="93347" cy="94489"/>
          </a:xfrm>
          <a:prstGeom prst="rect">
            <a:avLst/>
          </a:prstGeom>
        </p:spPr>
      </p:pic>
      <p:pic>
        <p:nvPicPr>
          <p:cNvPr id="13" name="object 13">
            <a:extLst>
              <a:ext uri="{FF2B5EF4-FFF2-40B4-BE49-F238E27FC236}">
                <a16:creationId xmlns:a16="http://schemas.microsoft.com/office/drawing/2014/main" id="{186573D3-2E45-486F-6451-4B188A94F4C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64136" y="2178248"/>
            <a:ext cx="93347" cy="94489"/>
          </a:xfrm>
          <a:prstGeom prst="rect">
            <a:avLst/>
          </a:prstGeom>
        </p:spPr>
      </p:pic>
      <p:pic>
        <p:nvPicPr>
          <p:cNvPr id="14" name="object 14">
            <a:extLst>
              <a:ext uri="{FF2B5EF4-FFF2-40B4-BE49-F238E27FC236}">
                <a16:creationId xmlns:a16="http://schemas.microsoft.com/office/drawing/2014/main" id="{E444CA2C-3C47-0910-500E-7BAD60705761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16871" y="2178248"/>
            <a:ext cx="93347" cy="94489"/>
          </a:xfrm>
          <a:prstGeom prst="rect">
            <a:avLst/>
          </a:prstGeom>
        </p:spPr>
      </p:pic>
      <p:pic>
        <p:nvPicPr>
          <p:cNvPr id="15" name="object 15">
            <a:extLst>
              <a:ext uri="{FF2B5EF4-FFF2-40B4-BE49-F238E27FC236}">
                <a16:creationId xmlns:a16="http://schemas.microsoft.com/office/drawing/2014/main" id="{DE7E7654-BE92-1F8E-063B-DBC7FB61A465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869597" y="2178248"/>
            <a:ext cx="93358" cy="94489"/>
          </a:xfrm>
          <a:prstGeom prst="rect">
            <a:avLst/>
          </a:prstGeom>
        </p:spPr>
      </p:pic>
      <p:pic>
        <p:nvPicPr>
          <p:cNvPr id="16" name="object 16">
            <a:extLst>
              <a:ext uri="{FF2B5EF4-FFF2-40B4-BE49-F238E27FC236}">
                <a16:creationId xmlns:a16="http://schemas.microsoft.com/office/drawing/2014/main" id="{2B7428A5-859E-3020-E9BC-B91C566FE27B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53172" y="2428805"/>
            <a:ext cx="93368" cy="94489"/>
          </a:xfrm>
          <a:prstGeom prst="rect">
            <a:avLst/>
          </a:prstGeom>
        </p:spPr>
      </p:pic>
      <p:pic>
        <p:nvPicPr>
          <p:cNvPr id="17" name="object 17">
            <a:extLst>
              <a:ext uri="{FF2B5EF4-FFF2-40B4-BE49-F238E27FC236}">
                <a16:creationId xmlns:a16="http://schemas.microsoft.com/office/drawing/2014/main" id="{08264121-EE9B-6857-4C1B-2AE31ADB6978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05918" y="2428805"/>
            <a:ext cx="93358" cy="94489"/>
          </a:xfrm>
          <a:prstGeom prst="rect">
            <a:avLst/>
          </a:prstGeom>
        </p:spPr>
      </p:pic>
      <p:pic>
        <p:nvPicPr>
          <p:cNvPr id="18" name="object 18">
            <a:extLst>
              <a:ext uri="{FF2B5EF4-FFF2-40B4-BE49-F238E27FC236}">
                <a16:creationId xmlns:a16="http://schemas.microsoft.com/office/drawing/2014/main" id="{9F4F0E18-AEAB-18F8-F465-F9448E1B861F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53" y="2428805"/>
            <a:ext cx="93358" cy="94489"/>
          </a:xfrm>
          <a:prstGeom prst="rect">
            <a:avLst/>
          </a:prstGeom>
        </p:spPr>
      </p:pic>
      <p:pic>
        <p:nvPicPr>
          <p:cNvPr id="19" name="object 19">
            <a:extLst>
              <a:ext uri="{FF2B5EF4-FFF2-40B4-BE49-F238E27FC236}">
                <a16:creationId xmlns:a16="http://schemas.microsoft.com/office/drawing/2014/main" id="{41438180-2560-3888-3891-34C26DB9A8ED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11400" y="2428805"/>
            <a:ext cx="93347" cy="94489"/>
          </a:xfrm>
          <a:prstGeom prst="rect">
            <a:avLst/>
          </a:prstGeom>
        </p:spPr>
      </p:pic>
      <p:pic>
        <p:nvPicPr>
          <p:cNvPr id="20" name="object 20">
            <a:extLst>
              <a:ext uri="{FF2B5EF4-FFF2-40B4-BE49-F238E27FC236}">
                <a16:creationId xmlns:a16="http://schemas.microsoft.com/office/drawing/2014/main" id="{70FE7D1D-AA68-3F80-17EB-095EB4B21DDD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64136" y="2428805"/>
            <a:ext cx="93347" cy="94489"/>
          </a:xfrm>
          <a:prstGeom prst="rect">
            <a:avLst/>
          </a:prstGeom>
        </p:spPr>
      </p:pic>
      <p:pic>
        <p:nvPicPr>
          <p:cNvPr id="21" name="object 21">
            <a:extLst>
              <a:ext uri="{FF2B5EF4-FFF2-40B4-BE49-F238E27FC236}">
                <a16:creationId xmlns:a16="http://schemas.microsoft.com/office/drawing/2014/main" id="{82903835-761B-8C58-CC88-6086BA86F985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616871" y="2428805"/>
            <a:ext cx="93347" cy="94489"/>
          </a:xfrm>
          <a:prstGeom prst="rect">
            <a:avLst/>
          </a:prstGeom>
        </p:spPr>
      </p:pic>
      <p:pic>
        <p:nvPicPr>
          <p:cNvPr id="22" name="object 22">
            <a:extLst>
              <a:ext uri="{FF2B5EF4-FFF2-40B4-BE49-F238E27FC236}">
                <a16:creationId xmlns:a16="http://schemas.microsoft.com/office/drawing/2014/main" id="{39935614-67AC-4A54-0361-5D38884E099A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869597" y="2428805"/>
            <a:ext cx="93358" cy="94489"/>
          </a:xfrm>
          <a:prstGeom prst="rect">
            <a:avLst/>
          </a:prstGeom>
        </p:spPr>
      </p:pic>
      <p:pic>
        <p:nvPicPr>
          <p:cNvPr id="23" name="object 23">
            <a:extLst>
              <a:ext uri="{FF2B5EF4-FFF2-40B4-BE49-F238E27FC236}">
                <a16:creationId xmlns:a16="http://schemas.microsoft.com/office/drawing/2014/main" id="{FA44A21A-73D0-35A5-99C1-FAA0D24AAEA7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24" name="object 24">
            <a:extLst>
              <a:ext uri="{FF2B5EF4-FFF2-40B4-BE49-F238E27FC236}">
                <a16:creationId xmlns:a16="http://schemas.microsoft.com/office/drawing/2014/main" id="{8F3ECBA8-3D1E-2008-DD55-BA28B95D52CE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  <p:pic>
        <p:nvPicPr>
          <p:cNvPr id="25" name="object 25">
            <a:extLst>
              <a:ext uri="{FF2B5EF4-FFF2-40B4-BE49-F238E27FC236}">
                <a16:creationId xmlns:a16="http://schemas.microsoft.com/office/drawing/2014/main" id="{E81F3E48-89A2-0455-0885-E3BF22C12B93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507959" y="0"/>
            <a:ext cx="2596140" cy="272243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F2DBF7CE-2938-D7B0-4E60-DF8A938F086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55793" y="777875"/>
            <a:ext cx="12006332" cy="7538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49289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FBC54-281B-B700-649E-7DDE6B5419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7D45B7C3-0CB5-1D15-3956-2A3052D11F2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70604" y="2999034"/>
            <a:ext cx="7714615" cy="487056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</a:pP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3.</a:t>
            </a:r>
            <a:b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</a:b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Um líder íntegro precisa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</a:t>
            </a:r>
            <a:r>
              <a:rPr lang="pt-BR" sz="5400" b="1" u="sng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acreditar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que </a:t>
            </a:r>
            <a:r>
              <a:rPr lang="pt-BR" sz="5400" b="1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vale a pena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</a:t>
            </a:r>
            <a:r>
              <a:rPr lang="pt-BR" sz="5400" b="1" i="1" u="sng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ser</a:t>
            </a:r>
            <a:r>
              <a:rPr lang="pt-BR" sz="5400" b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íntegro</a:t>
            </a:r>
            <a:endParaRPr lang="pt-BR" sz="5400" dirty="0"/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249B3025-5C38-CCBD-ABF1-350A6A1C48C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172" y="2178248"/>
            <a:ext cx="93368" cy="94489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E93CF4C7-BB31-1F9B-5593-7C736A0FD3B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05918" y="2178248"/>
            <a:ext cx="93358" cy="94489"/>
          </a:xfrm>
          <a:prstGeom prst="rect">
            <a:avLst/>
          </a:prstGeom>
        </p:spPr>
      </p:pic>
      <p:pic>
        <p:nvPicPr>
          <p:cNvPr id="11" name="object 11">
            <a:extLst>
              <a:ext uri="{FF2B5EF4-FFF2-40B4-BE49-F238E27FC236}">
                <a16:creationId xmlns:a16="http://schemas.microsoft.com/office/drawing/2014/main" id="{3C740051-BC69-9E45-52B3-96E3FBD7EC4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58653" y="2178248"/>
            <a:ext cx="93358" cy="94489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FF511612-E583-7F74-B95A-752EE13B51D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11400" y="2178248"/>
            <a:ext cx="93347" cy="94489"/>
          </a:xfrm>
          <a:prstGeom prst="rect">
            <a:avLst/>
          </a:prstGeom>
        </p:spPr>
      </p:pic>
      <p:pic>
        <p:nvPicPr>
          <p:cNvPr id="13" name="object 13">
            <a:extLst>
              <a:ext uri="{FF2B5EF4-FFF2-40B4-BE49-F238E27FC236}">
                <a16:creationId xmlns:a16="http://schemas.microsoft.com/office/drawing/2014/main" id="{FFAD6FFD-8961-E0A3-B69E-AEB27551D99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64136" y="2178248"/>
            <a:ext cx="93347" cy="94489"/>
          </a:xfrm>
          <a:prstGeom prst="rect">
            <a:avLst/>
          </a:prstGeom>
        </p:spPr>
      </p:pic>
      <p:pic>
        <p:nvPicPr>
          <p:cNvPr id="14" name="object 14">
            <a:extLst>
              <a:ext uri="{FF2B5EF4-FFF2-40B4-BE49-F238E27FC236}">
                <a16:creationId xmlns:a16="http://schemas.microsoft.com/office/drawing/2014/main" id="{852843FD-D4AE-EAE9-3DED-C9CF888C2BB2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16871" y="2178248"/>
            <a:ext cx="93347" cy="94489"/>
          </a:xfrm>
          <a:prstGeom prst="rect">
            <a:avLst/>
          </a:prstGeom>
        </p:spPr>
      </p:pic>
      <p:pic>
        <p:nvPicPr>
          <p:cNvPr id="15" name="object 15">
            <a:extLst>
              <a:ext uri="{FF2B5EF4-FFF2-40B4-BE49-F238E27FC236}">
                <a16:creationId xmlns:a16="http://schemas.microsoft.com/office/drawing/2014/main" id="{88ACCA1E-DA17-A122-3F87-4608F8AB4C54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869597" y="2178248"/>
            <a:ext cx="93358" cy="94489"/>
          </a:xfrm>
          <a:prstGeom prst="rect">
            <a:avLst/>
          </a:prstGeom>
        </p:spPr>
      </p:pic>
      <p:pic>
        <p:nvPicPr>
          <p:cNvPr id="16" name="object 16">
            <a:extLst>
              <a:ext uri="{FF2B5EF4-FFF2-40B4-BE49-F238E27FC236}">
                <a16:creationId xmlns:a16="http://schemas.microsoft.com/office/drawing/2014/main" id="{9987A738-27E4-F1E4-4444-7BB0199E72B6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53172" y="2428805"/>
            <a:ext cx="93368" cy="94489"/>
          </a:xfrm>
          <a:prstGeom prst="rect">
            <a:avLst/>
          </a:prstGeom>
        </p:spPr>
      </p:pic>
      <p:pic>
        <p:nvPicPr>
          <p:cNvPr id="17" name="object 17">
            <a:extLst>
              <a:ext uri="{FF2B5EF4-FFF2-40B4-BE49-F238E27FC236}">
                <a16:creationId xmlns:a16="http://schemas.microsoft.com/office/drawing/2014/main" id="{3801C3E4-1316-96C1-F5D5-FAD6E10F99FF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05918" y="2428805"/>
            <a:ext cx="93358" cy="94489"/>
          </a:xfrm>
          <a:prstGeom prst="rect">
            <a:avLst/>
          </a:prstGeom>
        </p:spPr>
      </p:pic>
      <p:pic>
        <p:nvPicPr>
          <p:cNvPr id="18" name="object 18">
            <a:extLst>
              <a:ext uri="{FF2B5EF4-FFF2-40B4-BE49-F238E27FC236}">
                <a16:creationId xmlns:a16="http://schemas.microsoft.com/office/drawing/2014/main" id="{649AB810-8E78-1AD7-C791-DCC69B717B05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53" y="2428805"/>
            <a:ext cx="93358" cy="94489"/>
          </a:xfrm>
          <a:prstGeom prst="rect">
            <a:avLst/>
          </a:prstGeom>
        </p:spPr>
      </p:pic>
      <p:pic>
        <p:nvPicPr>
          <p:cNvPr id="19" name="object 19">
            <a:extLst>
              <a:ext uri="{FF2B5EF4-FFF2-40B4-BE49-F238E27FC236}">
                <a16:creationId xmlns:a16="http://schemas.microsoft.com/office/drawing/2014/main" id="{5FCE17AB-AA3C-677B-04FB-2E62BB947789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11400" y="2428805"/>
            <a:ext cx="93347" cy="94489"/>
          </a:xfrm>
          <a:prstGeom prst="rect">
            <a:avLst/>
          </a:prstGeom>
        </p:spPr>
      </p:pic>
      <p:pic>
        <p:nvPicPr>
          <p:cNvPr id="20" name="object 20">
            <a:extLst>
              <a:ext uri="{FF2B5EF4-FFF2-40B4-BE49-F238E27FC236}">
                <a16:creationId xmlns:a16="http://schemas.microsoft.com/office/drawing/2014/main" id="{A4F409B5-D094-411F-C0CE-FAC112AC52C9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64136" y="2428805"/>
            <a:ext cx="93347" cy="94489"/>
          </a:xfrm>
          <a:prstGeom prst="rect">
            <a:avLst/>
          </a:prstGeom>
        </p:spPr>
      </p:pic>
      <p:pic>
        <p:nvPicPr>
          <p:cNvPr id="21" name="object 21">
            <a:extLst>
              <a:ext uri="{FF2B5EF4-FFF2-40B4-BE49-F238E27FC236}">
                <a16:creationId xmlns:a16="http://schemas.microsoft.com/office/drawing/2014/main" id="{0D2DE552-2E71-4288-B5A8-31471D0D30B3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616871" y="2428805"/>
            <a:ext cx="93347" cy="94489"/>
          </a:xfrm>
          <a:prstGeom prst="rect">
            <a:avLst/>
          </a:prstGeom>
        </p:spPr>
      </p:pic>
      <p:pic>
        <p:nvPicPr>
          <p:cNvPr id="22" name="object 22">
            <a:extLst>
              <a:ext uri="{FF2B5EF4-FFF2-40B4-BE49-F238E27FC236}">
                <a16:creationId xmlns:a16="http://schemas.microsoft.com/office/drawing/2014/main" id="{AC9584F8-9F0D-B8E7-3CEE-BD069C72783F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869597" y="2428805"/>
            <a:ext cx="93358" cy="94489"/>
          </a:xfrm>
          <a:prstGeom prst="rect">
            <a:avLst/>
          </a:prstGeom>
        </p:spPr>
      </p:pic>
      <p:pic>
        <p:nvPicPr>
          <p:cNvPr id="23" name="object 23">
            <a:extLst>
              <a:ext uri="{FF2B5EF4-FFF2-40B4-BE49-F238E27FC236}">
                <a16:creationId xmlns:a16="http://schemas.microsoft.com/office/drawing/2014/main" id="{BC7E1624-F1E4-515C-1472-857BD26BB06B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24" name="object 24">
            <a:extLst>
              <a:ext uri="{FF2B5EF4-FFF2-40B4-BE49-F238E27FC236}">
                <a16:creationId xmlns:a16="http://schemas.microsoft.com/office/drawing/2014/main" id="{EB1825B8-39E9-4E48-7682-4B94FF8221A9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  <p:pic>
        <p:nvPicPr>
          <p:cNvPr id="25" name="object 25">
            <a:extLst>
              <a:ext uri="{FF2B5EF4-FFF2-40B4-BE49-F238E27FC236}">
                <a16:creationId xmlns:a16="http://schemas.microsoft.com/office/drawing/2014/main" id="{A3F4FDFF-50A5-4A46-BB87-9F8E42B712D5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507959" y="0"/>
            <a:ext cx="2596140" cy="272243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90C856DD-59C3-22CB-0D43-0210479386E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55793" y="777875"/>
            <a:ext cx="12006332" cy="7538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7717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BBC104-6A26-3729-285B-3B05A0C72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B1E13648-421C-4619-512D-2F9D02E1477C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70604" y="2999034"/>
            <a:ext cx="7714615" cy="362406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</a:pP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4.</a:t>
            </a:r>
            <a:b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</a:b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Um líder íntegro precisa 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ter o </a:t>
            </a:r>
            <a:r>
              <a:rPr lang="pt-BR" sz="5400" b="1" u="sng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preparo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adequado</a:t>
            </a:r>
            <a:endParaRPr lang="pt-BR" sz="5400" dirty="0"/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17780198-416F-3B6B-BE13-05F5E0FF72E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172" y="2178248"/>
            <a:ext cx="93368" cy="94489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DC533A2F-9584-02A3-A5D2-3D426E33C26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05918" y="2178248"/>
            <a:ext cx="93358" cy="94489"/>
          </a:xfrm>
          <a:prstGeom prst="rect">
            <a:avLst/>
          </a:prstGeom>
        </p:spPr>
      </p:pic>
      <p:pic>
        <p:nvPicPr>
          <p:cNvPr id="11" name="object 11">
            <a:extLst>
              <a:ext uri="{FF2B5EF4-FFF2-40B4-BE49-F238E27FC236}">
                <a16:creationId xmlns:a16="http://schemas.microsoft.com/office/drawing/2014/main" id="{79B67A90-C3A7-E422-06F7-055A4DB88E9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58653" y="2178248"/>
            <a:ext cx="93358" cy="94489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EBC34201-96D8-F5E1-EFA0-686AB811069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11400" y="2178248"/>
            <a:ext cx="93347" cy="94489"/>
          </a:xfrm>
          <a:prstGeom prst="rect">
            <a:avLst/>
          </a:prstGeom>
        </p:spPr>
      </p:pic>
      <p:pic>
        <p:nvPicPr>
          <p:cNvPr id="13" name="object 13">
            <a:extLst>
              <a:ext uri="{FF2B5EF4-FFF2-40B4-BE49-F238E27FC236}">
                <a16:creationId xmlns:a16="http://schemas.microsoft.com/office/drawing/2014/main" id="{DA333C6D-DE7D-8911-8344-3EFF9A8426E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64136" y="2178248"/>
            <a:ext cx="93347" cy="94489"/>
          </a:xfrm>
          <a:prstGeom prst="rect">
            <a:avLst/>
          </a:prstGeom>
        </p:spPr>
      </p:pic>
      <p:pic>
        <p:nvPicPr>
          <p:cNvPr id="14" name="object 14">
            <a:extLst>
              <a:ext uri="{FF2B5EF4-FFF2-40B4-BE49-F238E27FC236}">
                <a16:creationId xmlns:a16="http://schemas.microsoft.com/office/drawing/2014/main" id="{98A9513F-D43D-A9CE-723D-60532A5AC7C5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16871" y="2178248"/>
            <a:ext cx="93347" cy="94489"/>
          </a:xfrm>
          <a:prstGeom prst="rect">
            <a:avLst/>
          </a:prstGeom>
        </p:spPr>
      </p:pic>
      <p:pic>
        <p:nvPicPr>
          <p:cNvPr id="15" name="object 15">
            <a:extLst>
              <a:ext uri="{FF2B5EF4-FFF2-40B4-BE49-F238E27FC236}">
                <a16:creationId xmlns:a16="http://schemas.microsoft.com/office/drawing/2014/main" id="{663D3584-ED25-0C11-B36B-91FCC7EB9D3F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869597" y="2178248"/>
            <a:ext cx="93358" cy="94489"/>
          </a:xfrm>
          <a:prstGeom prst="rect">
            <a:avLst/>
          </a:prstGeom>
        </p:spPr>
      </p:pic>
      <p:pic>
        <p:nvPicPr>
          <p:cNvPr id="16" name="object 16">
            <a:extLst>
              <a:ext uri="{FF2B5EF4-FFF2-40B4-BE49-F238E27FC236}">
                <a16:creationId xmlns:a16="http://schemas.microsoft.com/office/drawing/2014/main" id="{D33904E6-2DED-98DB-4D2A-E397EC689402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53172" y="2428805"/>
            <a:ext cx="93368" cy="94489"/>
          </a:xfrm>
          <a:prstGeom prst="rect">
            <a:avLst/>
          </a:prstGeom>
        </p:spPr>
      </p:pic>
      <p:pic>
        <p:nvPicPr>
          <p:cNvPr id="17" name="object 17">
            <a:extLst>
              <a:ext uri="{FF2B5EF4-FFF2-40B4-BE49-F238E27FC236}">
                <a16:creationId xmlns:a16="http://schemas.microsoft.com/office/drawing/2014/main" id="{2255B20D-17C6-7E46-56A0-CA338D82231E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05918" y="2428805"/>
            <a:ext cx="93358" cy="94489"/>
          </a:xfrm>
          <a:prstGeom prst="rect">
            <a:avLst/>
          </a:prstGeom>
        </p:spPr>
      </p:pic>
      <p:pic>
        <p:nvPicPr>
          <p:cNvPr id="18" name="object 18">
            <a:extLst>
              <a:ext uri="{FF2B5EF4-FFF2-40B4-BE49-F238E27FC236}">
                <a16:creationId xmlns:a16="http://schemas.microsoft.com/office/drawing/2014/main" id="{4D8F230E-DAFC-CDAB-1BB0-EE03D3630412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53" y="2428805"/>
            <a:ext cx="93358" cy="94489"/>
          </a:xfrm>
          <a:prstGeom prst="rect">
            <a:avLst/>
          </a:prstGeom>
        </p:spPr>
      </p:pic>
      <p:pic>
        <p:nvPicPr>
          <p:cNvPr id="19" name="object 19">
            <a:extLst>
              <a:ext uri="{FF2B5EF4-FFF2-40B4-BE49-F238E27FC236}">
                <a16:creationId xmlns:a16="http://schemas.microsoft.com/office/drawing/2014/main" id="{E29A45A3-626B-8A4E-0E24-74CF5B76687C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11400" y="2428805"/>
            <a:ext cx="93347" cy="94489"/>
          </a:xfrm>
          <a:prstGeom prst="rect">
            <a:avLst/>
          </a:prstGeom>
        </p:spPr>
      </p:pic>
      <p:pic>
        <p:nvPicPr>
          <p:cNvPr id="20" name="object 20">
            <a:extLst>
              <a:ext uri="{FF2B5EF4-FFF2-40B4-BE49-F238E27FC236}">
                <a16:creationId xmlns:a16="http://schemas.microsoft.com/office/drawing/2014/main" id="{FFE4C053-FF7E-C9B0-6808-483231083B3B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64136" y="2428805"/>
            <a:ext cx="93347" cy="94489"/>
          </a:xfrm>
          <a:prstGeom prst="rect">
            <a:avLst/>
          </a:prstGeom>
        </p:spPr>
      </p:pic>
      <p:pic>
        <p:nvPicPr>
          <p:cNvPr id="21" name="object 21">
            <a:extLst>
              <a:ext uri="{FF2B5EF4-FFF2-40B4-BE49-F238E27FC236}">
                <a16:creationId xmlns:a16="http://schemas.microsoft.com/office/drawing/2014/main" id="{9DD8DE95-C372-E3AE-D9CD-718650E25E2B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616871" y="2428805"/>
            <a:ext cx="93347" cy="94489"/>
          </a:xfrm>
          <a:prstGeom prst="rect">
            <a:avLst/>
          </a:prstGeom>
        </p:spPr>
      </p:pic>
      <p:pic>
        <p:nvPicPr>
          <p:cNvPr id="22" name="object 22">
            <a:extLst>
              <a:ext uri="{FF2B5EF4-FFF2-40B4-BE49-F238E27FC236}">
                <a16:creationId xmlns:a16="http://schemas.microsoft.com/office/drawing/2014/main" id="{F5F32018-250A-F649-97D4-ABFE978D4335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869597" y="2428805"/>
            <a:ext cx="93358" cy="94489"/>
          </a:xfrm>
          <a:prstGeom prst="rect">
            <a:avLst/>
          </a:prstGeom>
        </p:spPr>
      </p:pic>
      <p:pic>
        <p:nvPicPr>
          <p:cNvPr id="23" name="object 23">
            <a:extLst>
              <a:ext uri="{FF2B5EF4-FFF2-40B4-BE49-F238E27FC236}">
                <a16:creationId xmlns:a16="http://schemas.microsoft.com/office/drawing/2014/main" id="{5FE26E68-5150-A2DE-7A26-F11DFF35D34F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24" name="object 24">
            <a:extLst>
              <a:ext uri="{FF2B5EF4-FFF2-40B4-BE49-F238E27FC236}">
                <a16:creationId xmlns:a16="http://schemas.microsoft.com/office/drawing/2014/main" id="{CDCF5A0A-AC56-C1A2-40FF-978784085159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  <p:pic>
        <p:nvPicPr>
          <p:cNvPr id="25" name="object 25">
            <a:extLst>
              <a:ext uri="{FF2B5EF4-FFF2-40B4-BE49-F238E27FC236}">
                <a16:creationId xmlns:a16="http://schemas.microsoft.com/office/drawing/2014/main" id="{CFD76FD3-8155-E417-28B3-91A67F6D4546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507959" y="0"/>
            <a:ext cx="2596140" cy="272243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FA01A7B3-20AF-F659-C61E-A32E11E11FE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55793" y="777875"/>
            <a:ext cx="12006332" cy="7538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9282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F07FA-BC9F-094A-5734-CC3F72A83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D0EDFFBE-F103-57EA-129F-3569C06D9F09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70604" y="2999034"/>
            <a:ext cx="7714615" cy="486934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</a:pP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5.</a:t>
            </a:r>
            <a:b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</a:b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Um líder íntegro precisa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ter </a:t>
            </a:r>
            <a:r>
              <a:rPr lang="pt-BR" sz="5400" b="1" u="sng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coragem</a:t>
            </a:r>
            <a:br>
              <a:rPr lang="pt-BR" sz="5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pt-BR" sz="5400" dirty="0"/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CC0CAC4E-E0B4-A7EE-5B79-72A2E359D0A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172" y="2178248"/>
            <a:ext cx="93368" cy="94489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4328EAFB-9AAC-55EF-CE29-B0EF7D61ECB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05918" y="2178248"/>
            <a:ext cx="93358" cy="94489"/>
          </a:xfrm>
          <a:prstGeom prst="rect">
            <a:avLst/>
          </a:prstGeom>
        </p:spPr>
      </p:pic>
      <p:pic>
        <p:nvPicPr>
          <p:cNvPr id="11" name="object 11">
            <a:extLst>
              <a:ext uri="{FF2B5EF4-FFF2-40B4-BE49-F238E27FC236}">
                <a16:creationId xmlns:a16="http://schemas.microsoft.com/office/drawing/2014/main" id="{FEAE59C0-0159-7A6A-4FA2-78531F8FA5B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58653" y="2178248"/>
            <a:ext cx="93358" cy="94489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F9BF4EE5-EBE1-C4FB-4057-D7E36FEAC32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11400" y="2178248"/>
            <a:ext cx="93347" cy="94489"/>
          </a:xfrm>
          <a:prstGeom prst="rect">
            <a:avLst/>
          </a:prstGeom>
        </p:spPr>
      </p:pic>
      <p:pic>
        <p:nvPicPr>
          <p:cNvPr id="13" name="object 13">
            <a:extLst>
              <a:ext uri="{FF2B5EF4-FFF2-40B4-BE49-F238E27FC236}">
                <a16:creationId xmlns:a16="http://schemas.microsoft.com/office/drawing/2014/main" id="{ED94CD47-5874-7D74-3EC0-23DE4DE7B959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64136" y="2178248"/>
            <a:ext cx="93347" cy="94489"/>
          </a:xfrm>
          <a:prstGeom prst="rect">
            <a:avLst/>
          </a:prstGeom>
        </p:spPr>
      </p:pic>
      <p:pic>
        <p:nvPicPr>
          <p:cNvPr id="14" name="object 14">
            <a:extLst>
              <a:ext uri="{FF2B5EF4-FFF2-40B4-BE49-F238E27FC236}">
                <a16:creationId xmlns:a16="http://schemas.microsoft.com/office/drawing/2014/main" id="{A91C69DC-19A9-09F6-3C56-DD6A6687BD97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16871" y="2178248"/>
            <a:ext cx="93347" cy="94489"/>
          </a:xfrm>
          <a:prstGeom prst="rect">
            <a:avLst/>
          </a:prstGeom>
        </p:spPr>
      </p:pic>
      <p:pic>
        <p:nvPicPr>
          <p:cNvPr id="15" name="object 15">
            <a:extLst>
              <a:ext uri="{FF2B5EF4-FFF2-40B4-BE49-F238E27FC236}">
                <a16:creationId xmlns:a16="http://schemas.microsoft.com/office/drawing/2014/main" id="{D0957C64-B51E-46BE-DF05-FA170F1C9B53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869597" y="2178248"/>
            <a:ext cx="93358" cy="94489"/>
          </a:xfrm>
          <a:prstGeom prst="rect">
            <a:avLst/>
          </a:prstGeom>
        </p:spPr>
      </p:pic>
      <p:pic>
        <p:nvPicPr>
          <p:cNvPr id="16" name="object 16">
            <a:extLst>
              <a:ext uri="{FF2B5EF4-FFF2-40B4-BE49-F238E27FC236}">
                <a16:creationId xmlns:a16="http://schemas.microsoft.com/office/drawing/2014/main" id="{121A10B1-B9F0-03E0-28AF-26F3BAB6233F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53172" y="2428805"/>
            <a:ext cx="93368" cy="94489"/>
          </a:xfrm>
          <a:prstGeom prst="rect">
            <a:avLst/>
          </a:prstGeom>
        </p:spPr>
      </p:pic>
      <p:pic>
        <p:nvPicPr>
          <p:cNvPr id="17" name="object 17">
            <a:extLst>
              <a:ext uri="{FF2B5EF4-FFF2-40B4-BE49-F238E27FC236}">
                <a16:creationId xmlns:a16="http://schemas.microsoft.com/office/drawing/2014/main" id="{D51D4671-B88F-1EE9-A1A2-11FA71A27542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05918" y="2428805"/>
            <a:ext cx="93358" cy="94489"/>
          </a:xfrm>
          <a:prstGeom prst="rect">
            <a:avLst/>
          </a:prstGeom>
        </p:spPr>
      </p:pic>
      <p:pic>
        <p:nvPicPr>
          <p:cNvPr id="18" name="object 18">
            <a:extLst>
              <a:ext uri="{FF2B5EF4-FFF2-40B4-BE49-F238E27FC236}">
                <a16:creationId xmlns:a16="http://schemas.microsoft.com/office/drawing/2014/main" id="{B7BE8442-0D8F-A81B-8FE7-5B4B9E62F73F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53" y="2428805"/>
            <a:ext cx="93358" cy="94489"/>
          </a:xfrm>
          <a:prstGeom prst="rect">
            <a:avLst/>
          </a:prstGeom>
        </p:spPr>
      </p:pic>
      <p:pic>
        <p:nvPicPr>
          <p:cNvPr id="19" name="object 19">
            <a:extLst>
              <a:ext uri="{FF2B5EF4-FFF2-40B4-BE49-F238E27FC236}">
                <a16:creationId xmlns:a16="http://schemas.microsoft.com/office/drawing/2014/main" id="{C1F43887-B5BE-F058-5ED7-15FF47718697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11400" y="2428805"/>
            <a:ext cx="93347" cy="94489"/>
          </a:xfrm>
          <a:prstGeom prst="rect">
            <a:avLst/>
          </a:prstGeom>
        </p:spPr>
      </p:pic>
      <p:pic>
        <p:nvPicPr>
          <p:cNvPr id="20" name="object 20">
            <a:extLst>
              <a:ext uri="{FF2B5EF4-FFF2-40B4-BE49-F238E27FC236}">
                <a16:creationId xmlns:a16="http://schemas.microsoft.com/office/drawing/2014/main" id="{D84B575D-6576-3C26-9A1D-D1741DD35E77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64136" y="2428805"/>
            <a:ext cx="93347" cy="94489"/>
          </a:xfrm>
          <a:prstGeom prst="rect">
            <a:avLst/>
          </a:prstGeom>
        </p:spPr>
      </p:pic>
      <p:pic>
        <p:nvPicPr>
          <p:cNvPr id="21" name="object 21">
            <a:extLst>
              <a:ext uri="{FF2B5EF4-FFF2-40B4-BE49-F238E27FC236}">
                <a16:creationId xmlns:a16="http://schemas.microsoft.com/office/drawing/2014/main" id="{7A768E92-A397-CE05-6161-3D613633E994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616871" y="2428805"/>
            <a:ext cx="93347" cy="94489"/>
          </a:xfrm>
          <a:prstGeom prst="rect">
            <a:avLst/>
          </a:prstGeom>
        </p:spPr>
      </p:pic>
      <p:pic>
        <p:nvPicPr>
          <p:cNvPr id="22" name="object 22">
            <a:extLst>
              <a:ext uri="{FF2B5EF4-FFF2-40B4-BE49-F238E27FC236}">
                <a16:creationId xmlns:a16="http://schemas.microsoft.com/office/drawing/2014/main" id="{C3C005A4-39EC-DAB3-EF3A-20FB57C8C86A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869597" y="2428805"/>
            <a:ext cx="93358" cy="94489"/>
          </a:xfrm>
          <a:prstGeom prst="rect">
            <a:avLst/>
          </a:prstGeom>
        </p:spPr>
      </p:pic>
      <p:pic>
        <p:nvPicPr>
          <p:cNvPr id="23" name="object 23">
            <a:extLst>
              <a:ext uri="{FF2B5EF4-FFF2-40B4-BE49-F238E27FC236}">
                <a16:creationId xmlns:a16="http://schemas.microsoft.com/office/drawing/2014/main" id="{F58622C1-2DC8-E280-7B2A-6A4E084D7C93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24" name="object 24">
            <a:extLst>
              <a:ext uri="{FF2B5EF4-FFF2-40B4-BE49-F238E27FC236}">
                <a16:creationId xmlns:a16="http://schemas.microsoft.com/office/drawing/2014/main" id="{4BA61133-02F4-C52B-3DB5-2344B5BE2763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  <p:pic>
        <p:nvPicPr>
          <p:cNvPr id="25" name="object 25">
            <a:extLst>
              <a:ext uri="{FF2B5EF4-FFF2-40B4-BE49-F238E27FC236}">
                <a16:creationId xmlns:a16="http://schemas.microsoft.com/office/drawing/2014/main" id="{9C72F7E3-193D-F091-25D8-198A64FD7A7C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507959" y="0"/>
            <a:ext cx="2596140" cy="272243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E428AB52-61C7-7CC4-093B-A4A40640BA9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55793" y="777875"/>
            <a:ext cx="12006332" cy="7538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3185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B3DCC-8E9A-FD85-1416-FF890108F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680D49F2-6D90-D2C3-7C82-3EAC59874481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70604" y="2999034"/>
            <a:ext cx="7714615" cy="486934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</a:pP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6.</a:t>
            </a:r>
            <a:b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</a:b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Um líder íntegro precisa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ser </a:t>
            </a:r>
            <a:r>
              <a:rPr lang="pt-BR" sz="5400" b="1" u="sng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humilde</a:t>
            </a:r>
            <a:br>
              <a:rPr lang="pt-BR" sz="5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pt-BR" sz="5400" dirty="0"/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0EC799B6-EB89-B5D2-F507-A92571155FE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172" y="2178248"/>
            <a:ext cx="93368" cy="94489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A2BA7D00-6F17-C1CE-C991-F95645BEF94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05918" y="2178248"/>
            <a:ext cx="93358" cy="94489"/>
          </a:xfrm>
          <a:prstGeom prst="rect">
            <a:avLst/>
          </a:prstGeom>
        </p:spPr>
      </p:pic>
      <p:pic>
        <p:nvPicPr>
          <p:cNvPr id="11" name="object 11">
            <a:extLst>
              <a:ext uri="{FF2B5EF4-FFF2-40B4-BE49-F238E27FC236}">
                <a16:creationId xmlns:a16="http://schemas.microsoft.com/office/drawing/2014/main" id="{28B234D6-5373-504C-F84D-182CC3CA05E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58653" y="2178248"/>
            <a:ext cx="93358" cy="94489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687FBD3D-2109-9FD5-54CD-20B754C039F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11400" y="2178248"/>
            <a:ext cx="93347" cy="94489"/>
          </a:xfrm>
          <a:prstGeom prst="rect">
            <a:avLst/>
          </a:prstGeom>
        </p:spPr>
      </p:pic>
      <p:pic>
        <p:nvPicPr>
          <p:cNvPr id="13" name="object 13">
            <a:extLst>
              <a:ext uri="{FF2B5EF4-FFF2-40B4-BE49-F238E27FC236}">
                <a16:creationId xmlns:a16="http://schemas.microsoft.com/office/drawing/2014/main" id="{6940744C-603C-F2A2-9571-DBCB111D134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64136" y="2178248"/>
            <a:ext cx="93347" cy="94489"/>
          </a:xfrm>
          <a:prstGeom prst="rect">
            <a:avLst/>
          </a:prstGeom>
        </p:spPr>
      </p:pic>
      <p:pic>
        <p:nvPicPr>
          <p:cNvPr id="14" name="object 14">
            <a:extLst>
              <a:ext uri="{FF2B5EF4-FFF2-40B4-BE49-F238E27FC236}">
                <a16:creationId xmlns:a16="http://schemas.microsoft.com/office/drawing/2014/main" id="{9F1CA1AE-F84E-D7E6-7511-028EB485C4F6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16871" y="2178248"/>
            <a:ext cx="93347" cy="94489"/>
          </a:xfrm>
          <a:prstGeom prst="rect">
            <a:avLst/>
          </a:prstGeom>
        </p:spPr>
      </p:pic>
      <p:pic>
        <p:nvPicPr>
          <p:cNvPr id="15" name="object 15">
            <a:extLst>
              <a:ext uri="{FF2B5EF4-FFF2-40B4-BE49-F238E27FC236}">
                <a16:creationId xmlns:a16="http://schemas.microsoft.com/office/drawing/2014/main" id="{49E44EB2-E59B-85AB-F70A-63ADF6BE638A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869597" y="2178248"/>
            <a:ext cx="93358" cy="94489"/>
          </a:xfrm>
          <a:prstGeom prst="rect">
            <a:avLst/>
          </a:prstGeom>
        </p:spPr>
      </p:pic>
      <p:pic>
        <p:nvPicPr>
          <p:cNvPr id="16" name="object 16">
            <a:extLst>
              <a:ext uri="{FF2B5EF4-FFF2-40B4-BE49-F238E27FC236}">
                <a16:creationId xmlns:a16="http://schemas.microsoft.com/office/drawing/2014/main" id="{DBC7C2F9-586E-794C-0D78-65BF97AB5F49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53172" y="2428805"/>
            <a:ext cx="93368" cy="94489"/>
          </a:xfrm>
          <a:prstGeom prst="rect">
            <a:avLst/>
          </a:prstGeom>
        </p:spPr>
      </p:pic>
      <p:pic>
        <p:nvPicPr>
          <p:cNvPr id="17" name="object 17">
            <a:extLst>
              <a:ext uri="{FF2B5EF4-FFF2-40B4-BE49-F238E27FC236}">
                <a16:creationId xmlns:a16="http://schemas.microsoft.com/office/drawing/2014/main" id="{EA4EFF0F-9339-A424-4657-396A07581EF4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05918" y="2428805"/>
            <a:ext cx="93358" cy="94489"/>
          </a:xfrm>
          <a:prstGeom prst="rect">
            <a:avLst/>
          </a:prstGeom>
        </p:spPr>
      </p:pic>
      <p:pic>
        <p:nvPicPr>
          <p:cNvPr id="18" name="object 18">
            <a:extLst>
              <a:ext uri="{FF2B5EF4-FFF2-40B4-BE49-F238E27FC236}">
                <a16:creationId xmlns:a16="http://schemas.microsoft.com/office/drawing/2014/main" id="{92C1B256-E830-C295-56BA-FF2B9A00D83D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53" y="2428805"/>
            <a:ext cx="93358" cy="94489"/>
          </a:xfrm>
          <a:prstGeom prst="rect">
            <a:avLst/>
          </a:prstGeom>
        </p:spPr>
      </p:pic>
      <p:pic>
        <p:nvPicPr>
          <p:cNvPr id="19" name="object 19">
            <a:extLst>
              <a:ext uri="{FF2B5EF4-FFF2-40B4-BE49-F238E27FC236}">
                <a16:creationId xmlns:a16="http://schemas.microsoft.com/office/drawing/2014/main" id="{31DC4024-053C-0092-C9FE-22CCACFE201E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11400" y="2428805"/>
            <a:ext cx="93347" cy="94489"/>
          </a:xfrm>
          <a:prstGeom prst="rect">
            <a:avLst/>
          </a:prstGeom>
        </p:spPr>
      </p:pic>
      <p:pic>
        <p:nvPicPr>
          <p:cNvPr id="20" name="object 20">
            <a:extLst>
              <a:ext uri="{FF2B5EF4-FFF2-40B4-BE49-F238E27FC236}">
                <a16:creationId xmlns:a16="http://schemas.microsoft.com/office/drawing/2014/main" id="{717DA274-91A7-D2D7-AD36-6C47872E37B3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64136" y="2428805"/>
            <a:ext cx="93347" cy="94489"/>
          </a:xfrm>
          <a:prstGeom prst="rect">
            <a:avLst/>
          </a:prstGeom>
        </p:spPr>
      </p:pic>
      <p:pic>
        <p:nvPicPr>
          <p:cNvPr id="21" name="object 21">
            <a:extLst>
              <a:ext uri="{FF2B5EF4-FFF2-40B4-BE49-F238E27FC236}">
                <a16:creationId xmlns:a16="http://schemas.microsoft.com/office/drawing/2014/main" id="{6398A0A8-671F-418C-31FF-E2CA0648BCA0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616871" y="2428805"/>
            <a:ext cx="93347" cy="94489"/>
          </a:xfrm>
          <a:prstGeom prst="rect">
            <a:avLst/>
          </a:prstGeom>
        </p:spPr>
      </p:pic>
      <p:pic>
        <p:nvPicPr>
          <p:cNvPr id="22" name="object 22">
            <a:extLst>
              <a:ext uri="{FF2B5EF4-FFF2-40B4-BE49-F238E27FC236}">
                <a16:creationId xmlns:a16="http://schemas.microsoft.com/office/drawing/2014/main" id="{3F784F8C-ABD0-5F93-5A36-3EE421280AE4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869597" y="2428805"/>
            <a:ext cx="93358" cy="94489"/>
          </a:xfrm>
          <a:prstGeom prst="rect">
            <a:avLst/>
          </a:prstGeom>
        </p:spPr>
      </p:pic>
      <p:pic>
        <p:nvPicPr>
          <p:cNvPr id="23" name="object 23">
            <a:extLst>
              <a:ext uri="{FF2B5EF4-FFF2-40B4-BE49-F238E27FC236}">
                <a16:creationId xmlns:a16="http://schemas.microsoft.com/office/drawing/2014/main" id="{1D20A09C-687C-EC38-7E0C-FA55830B4B4D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24" name="object 24">
            <a:extLst>
              <a:ext uri="{FF2B5EF4-FFF2-40B4-BE49-F238E27FC236}">
                <a16:creationId xmlns:a16="http://schemas.microsoft.com/office/drawing/2014/main" id="{105ADF78-F67B-ABE3-9F2C-2D1FB63AE522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  <p:pic>
        <p:nvPicPr>
          <p:cNvPr id="25" name="object 25">
            <a:extLst>
              <a:ext uri="{FF2B5EF4-FFF2-40B4-BE49-F238E27FC236}">
                <a16:creationId xmlns:a16="http://schemas.microsoft.com/office/drawing/2014/main" id="{201C81D0-85F8-97BA-AF52-25B3A41AD792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507959" y="0"/>
            <a:ext cx="2596140" cy="272243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AF58D014-AFFE-E567-ECA6-A3E5B819232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55793" y="777875"/>
            <a:ext cx="12006332" cy="7538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63906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BEE383-9439-E8ED-FD78-53B42C137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32DB68A4-6D4B-C710-7D85-C7A2C6ED5F4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70604" y="2999034"/>
            <a:ext cx="7714615" cy="486934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</a:pP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7.</a:t>
            </a:r>
            <a:b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</a:b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Um líder íntegro precisa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ser </a:t>
            </a:r>
            <a:r>
              <a:rPr lang="pt-BR" sz="5400" b="1" u="sng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sábio</a:t>
            </a:r>
            <a:br>
              <a:rPr lang="pt-BR" sz="5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pt-BR" sz="5400" dirty="0"/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BF94E921-4106-BC32-4497-CF45E2F2D78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172" y="2178248"/>
            <a:ext cx="93368" cy="94489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A8A81DE0-CD9E-331A-D175-E48AF8B4370B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05918" y="2178248"/>
            <a:ext cx="93358" cy="94489"/>
          </a:xfrm>
          <a:prstGeom prst="rect">
            <a:avLst/>
          </a:prstGeom>
        </p:spPr>
      </p:pic>
      <p:pic>
        <p:nvPicPr>
          <p:cNvPr id="11" name="object 11">
            <a:extLst>
              <a:ext uri="{FF2B5EF4-FFF2-40B4-BE49-F238E27FC236}">
                <a16:creationId xmlns:a16="http://schemas.microsoft.com/office/drawing/2014/main" id="{6FEC4A3B-E1AB-B448-648D-7DC06974EB5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58653" y="2178248"/>
            <a:ext cx="93358" cy="94489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BDD1F042-6D54-20E1-9982-6099C0A87B29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11400" y="2178248"/>
            <a:ext cx="93347" cy="94489"/>
          </a:xfrm>
          <a:prstGeom prst="rect">
            <a:avLst/>
          </a:prstGeom>
        </p:spPr>
      </p:pic>
      <p:pic>
        <p:nvPicPr>
          <p:cNvPr id="13" name="object 13">
            <a:extLst>
              <a:ext uri="{FF2B5EF4-FFF2-40B4-BE49-F238E27FC236}">
                <a16:creationId xmlns:a16="http://schemas.microsoft.com/office/drawing/2014/main" id="{CCDA61C4-8A5A-3D76-4255-5BF57EDE9C8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64136" y="2178248"/>
            <a:ext cx="93347" cy="94489"/>
          </a:xfrm>
          <a:prstGeom prst="rect">
            <a:avLst/>
          </a:prstGeom>
        </p:spPr>
      </p:pic>
      <p:pic>
        <p:nvPicPr>
          <p:cNvPr id="14" name="object 14">
            <a:extLst>
              <a:ext uri="{FF2B5EF4-FFF2-40B4-BE49-F238E27FC236}">
                <a16:creationId xmlns:a16="http://schemas.microsoft.com/office/drawing/2014/main" id="{09009469-3836-4F1C-C619-92592AB8F5F3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16871" y="2178248"/>
            <a:ext cx="93347" cy="94489"/>
          </a:xfrm>
          <a:prstGeom prst="rect">
            <a:avLst/>
          </a:prstGeom>
        </p:spPr>
      </p:pic>
      <p:pic>
        <p:nvPicPr>
          <p:cNvPr id="15" name="object 15">
            <a:extLst>
              <a:ext uri="{FF2B5EF4-FFF2-40B4-BE49-F238E27FC236}">
                <a16:creationId xmlns:a16="http://schemas.microsoft.com/office/drawing/2014/main" id="{702E10F0-53DC-D001-63E6-51A4F0761816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869597" y="2178248"/>
            <a:ext cx="93358" cy="94489"/>
          </a:xfrm>
          <a:prstGeom prst="rect">
            <a:avLst/>
          </a:prstGeom>
        </p:spPr>
      </p:pic>
      <p:pic>
        <p:nvPicPr>
          <p:cNvPr id="16" name="object 16">
            <a:extLst>
              <a:ext uri="{FF2B5EF4-FFF2-40B4-BE49-F238E27FC236}">
                <a16:creationId xmlns:a16="http://schemas.microsoft.com/office/drawing/2014/main" id="{24E71E98-74C9-65D5-60B6-F36612A1F9D1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53172" y="2428805"/>
            <a:ext cx="93368" cy="94489"/>
          </a:xfrm>
          <a:prstGeom prst="rect">
            <a:avLst/>
          </a:prstGeom>
        </p:spPr>
      </p:pic>
      <p:pic>
        <p:nvPicPr>
          <p:cNvPr id="17" name="object 17">
            <a:extLst>
              <a:ext uri="{FF2B5EF4-FFF2-40B4-BE49-F238E27FC236}">
                <a16:creationId xmlns:a16="http://schemas.microsoft.com/office/drawing/2014/main" id="{384C2AA9-028A-2460-40F7-1BCE8C8CC3F9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05918" y="2428805"/>
            <a:ext cx="93358" cy="94489"/>
          </a:xfrm>
          <a:prstGeom prst="rect">
            <a:avLst/>
          </a:prstGeom>
        </p:spPr>
      </p:pic>
      <p:pic>
        <p:nvPicPr>
          <p:cNvPr id="18" name="object 18">
            <a:extLst>
              <a:ext uri="{FF2B5EF4-FFF2-40B4-BE49-F238E27FC236}">
                <a16:creationId xmlns:a16="http://schemas.microsoft.com/office/drawing/2014/main" id="{38A749CA-52BE-13FB-F9E8-BD95217A1571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53" y="2428805"/>
            <a:ext cx="93358" cy="94489"/>
          </a:xfrm>
          <a:prstGeom prst="rect">
            <a:avLst/>
          </a:prstGeom>
        </p:spPr>
      </p:pic>
      <p:pic>
        <p:nvPicPr>
          <p:cNvPr id="19" name="object 19">
            <a:extLst>
              <a:ext uri="{FF2B5EF4-FFF2-40B4-BE49-F238E27FC236}">
                <a16:creationId xmlns:a16="http://schemas.microsoft.com/office/drawing/2014/main" id="{0866CA4B-519A-CB00-76C6-5EB0E878566A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11400" y="2428805"/>
            <a:ext cx="93347" cy="94489"/>
          </a:xfrm>
          <a:prstGeom prst="rect">
            <a:avLst/>
          </a:prstGeom>
        </p:spPr>
      </p:pic>
      <p:pic>
        <p:nvPicPr>
          <p:cNvPr id="20" name="object 20">
            <a:extLst>
              <a:ext uri="{FF2B5EF4-FFF2-40B4-BE49-F238E27FC236}">
                <a16:creationId xmlns:a16="http://schemas.microsoft.com/office/drawing/2014/main" id="{036B85FF-F934-466E-D5A7-2D9A3226AA4C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64136" y="2428805"/>
            <a:ext cx="93347" cy="94489"/>
          </a:xfrm>
          <a:prstGeom prst="rect">
            <a:avLst/>
          </a:prstGeom>
        </p:spPr>
      </p:pic>
      <p:pic>
        <p:nvPicPr>
          <p:cNvPr id="21" name="object 21">
            <a:extLst>
              <a:ext uri="{FF2B5EF4-FFF2-40B4-BE49-F238E27FC236}">
                <a16:creationId xmlns:a16="http://schemas.microsoft.com/office/drawing/2014/main" id="{0AF7A188-883B-9F0D-8053-04734A261461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616871" y="2428805"/>
            <a:ext cx="93347" cy="94489"/>
          </a:xfrm>
          <a:prstGeom prst="rect">
            <a:avLst/>
          </a:prstGeom>
        </p:spPr>
      </p:pic>
      <p:pic>
        <p:nvPicPr>
          <p:cNvPr id="22" name="object 22">
            <a:extLst>
              <a:ext uri="{FF2B5EF4-FFF2-40B4-BE49-F238E27FC236}">
                <a16:creationId xmlns:a16="http://schemas.microsoft.com/office/drawing/2014/main" id="{E72E0465-198C-E9EF-57DA-953425F4E93E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869597" y="2428805"/>
            <a:ext cx="93358" cy="94489"/>
          </a:xfrm>
          <a:prstGeom prst="rect">
            <a:avLst/>
          </a:prstGeom>
        </p:spPr>
      </p:pic>
      <p:pic>
        <p:nvPicPr>
          <p:cNvPr id="23" name="object 23">
            <a:extLst>
              <a:ext uri="{FF2B5EF4-FFF2-40B4-BE49-F238E27FC236}">
                <a16:creationId xmlns:a16="http://schemas.microsoft.com/office/drawing/2014/main" id="{F653AB4E-A426-C3D3-B9E3-F126A52EC86D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24" name="object 24">
            <a:extLst>
              <a:ext uri="{FF2B5EF4-FFF2-40B4-BE49-F238E27FC236}">
                <a16:creationId xmlns:a16="http://schemas.microsoft.com/office/drawing/2014/main" id="{DB8653AE-3E5C-DFC1-3ED9-36910C106DD1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  <p:pic>
        <p:nvPicPr>
          <p:cNvPr id="25" name="object 25">
            <a:extLst>
              <a:ext uri="{FF2B5EF4-FFF2-40B4-BE49-F238E27FC236}">
                <a16:creationId xmlns:a16="http://schemas.microsoft.com/office/drawing/2014/main" id="{E1E9E1A2-6BCE-EDFD-3E23-7C36BE0D69E1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507959" y="0"/>
            <a:ext cx="2596140" cy="272243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8B59C697-8221-F0CD-A96B-FB23471B8D0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55793" y="777875"/>
            <a:ext cx="12006332" cy="7538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3971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1144DD-1C6B-611D-BDE8-172604E63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3E63548F-A2C2-9B26-5A2B-6450AD96FAB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270604" y="2999034"/>
            <a:ext cx="7714615" cy="486934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</a:pP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8.</a:t>
            </a:r>
            <a:b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</a:br>
            <a:r>
              <a:rPr lang="pt-BR" sz="5400" i="1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Um líder íntegro precisa</a:t>
            </a:r>
            <a:r>
              <a:rPr lang="pt-BR" sz="5400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 ser </a:t>
            </a:r>
            <a:r>
              <a:rPr lang="pt-BR" sz="5400" b="1" u="sng" kern="0" dirty="0">
                <a:effectLst/>
                <a:latin typeface="Palatino Linotype" panose="02040502050505030304" pitchFamily="18" charset="0"/>
                <a:ea typeface="Aptos" panose="020B0004020202020204" pitchFamily="34" charset="0"/>
                <a:cs typeface="Quire Sans" panose="020B0502040400020003" pitchFamily="34" charset="0"/>
              </a:rPr>
              <a:t>perseverante</a:t>
            </a:r>
            <a:br>
              <a:rPr lang="pt-BR" sz="5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pt-BR" sz="5400" dirty="0"/>
          </a:p>
        </p:txBody>
      </p:sp>
      <p:pic>
        <p:nvPicPr>
          <p:cNvPr id="9" name="object 9">
            <a:extLst>
              <a:ext uri="{FF2B5EF4-FFF2-40B4-BE49-F238E27FC236}">
                <a16:creationId xmlns:a16="http://schemas.microsoft.com/office/drawing/2014/main" id="{DB99EF07-FD83-4F3A-C8C9-B85FFE32593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172" y="2178248"/>
            <a:ext cx="93368" cy="94489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CAFA8041-5651-456A-E0AC-986CD191F00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05918" y="2178248"/>
            <a:ext cx="93358" cy="94489"/>
          </a:xfrm>
          <a:prstGeom prst="rect">
            <a:avLst/>
          </a:prstGeom>
        </p:spPr>
      </p:pic>
      <p:pic>
        <p:nvPicPr>
          <p:cNvPr id="11" name="object 11">
            <a:extLst>
              <a:ext uri="{FF2B5EF4-FFF2-40B4-BE49-F238E27FC236}">
                <a16:creationId xmlns:a16="http://schemas.microsoft.com/office/drawing/2014/main" id="{CC6B63DB-FC1F-AE75-F374-A0D29398A2A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58653" y="2178248"/>
            <a:ext cx="93358" cy="94489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5CA880BE-BB8B-CD2C-E716-3D5E6665B245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11400" y="2178248"/>
            <a:ext cx="93347" cy="94489"/>
          </a:xfrm>
          <a:prstGeom prst="rect">
            <a:avLst/>
          </a:prstGeom>
        </p:spPr>
      </p:pic>
      <p:pic>
        <p:nvPicPr>
          <p:cNvPr id="13" name="object 13">
            <a:extLst>
              <a:ext uri="{FF2B5EF4-FFF2-40B4-BE49-F238E27FC236}">
                <a16:creationId xmlns:a16="http://schemas.microsoft.com/office/drawing/2014/main" id="{5E0F743C-A445-EDC0-0EDC-37D9AF0898C2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64136" y="2178248"/>
            <a:ext cx="93347" cy="94489"/>
          </a:xfrm>
          <a:prstGeom prst="rect">
            <a:avLst/>
          </a:prstGeom>
        </p:spPr>
      </p:pic>
      <p:pic>
        <p:nvPicPr>
          <p:cNvPr id="14" name="object 14">
            <a:extLst>
              <a:ext uri="{FF2B5EF4-FFF2-40B4-BE49-F238E27FC236}">
                <a16:creationId xmlns:a16="http://schemas.microsoft.com/office/drawing/2014/main" id="{0000F7D7-F614-D7AB-5B88-75737F0C9798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16871" y="2178248"/>
            <a:ext cx="93347" cy="94489"/>
          </a:xfrm>
          <a:prstGeom prst="rect">
            <a:avLst/>
          </a:prstGeom>
        </p:spPr>
      </p:pic>
      <p:pic>
        <p:nvPicPr>
          <p:cNvPr id="15" name="object 15">
            <a:extLst>
              <a:ext uri="{FF2B5EF4-FFF2-40B4-BE49-F238E27FC236}">
                <a16:creationId xmlns:a16="http://schemas.microsoft.com/office/drawing/2014/main" id="{329822A1-5521-21C0-08B0-FCF11DF435FB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869597" y="2178248"/>
            <a:ext cx="93358" cy="94489"/>
          </a:xfrm>
          <a:prstGeom prst="rect">
            <a:avLst/>
          </a:prstGeom>
        </p:spPr>
      </p:pic>
      <p:pic>
        <p:nvPicPr>
          <p:cNvPr id="16" name="object 16">
            <a:extLst>
              <a:ext uri="{FF2B5EF4-FFF2-40B4-BE49-F238E27FC236}">
                <a16:creationId xmlns:a16="http://schemas.microsoft.com/office/drawing/2014/main" id="{DCE6389A-377A-052D-2700-0DB03EA7357E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53172" y="2428805"/>
            <a:ext cx="93368" cy="94489"/>
          </a:xfrm>
          <a:prstGeom prst="rect">
            <a:avLst/>
          </a:prstGeom>
        </p:spPr>
      </p:pic>
      <p:pic>
        <p:nvPicPr>
          <p:cNvPr id="17" name="object 17">
            <a:extLst>
              <a:ext uri="{FF2B5EF4-FFF2-40B4-BE49-F238E27FC236}">
                <a16:creationId xmlns:a16="http://schemas.microsoft.com/office/drawing/2014/main" id="{9C79231F-BE85-114D-B607-E0A014007B38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05918" y="2428805"/>
            <a:ext cx="93358" cy="94489"/>
          </a:xfrm>
          <a:prstGeom prst="rect">
            <a:avLst/>
          </a:prstGeom>
        </p:spPr>
      </p:pic>
      <p:pic>
        <p:nvPicPr>
          <p:cNvPr id="18" name="object 18">
            <a:extLst>
              <a:ext uri="{FF2B5EF4-FFF2-40B4-BE49-F238E27FC236}">
                <a16:creationId xmlns:a16="http://schemas.microsoft.com/office/drawing/2014/main" id="{2E2CCDDA-8134-1C70-1B14-C9CE805F0947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53" y="2428805"/>
            <a:ext cx="93358" cy="94489"/>
          </a:xfrm>
          <a:prstGeom prst="rect">
            <a:avLst/>
          </a:prstGeom>
        </p:spPr>
      </p:pic>
      <p:pic>
        <p:nvPicPr>
          <p:cNvPr id="19" name="object 19">
            <a:extLst>
              <a:ext uri="{FF2B5EF4-FFF2-40B4-BE49-F238E27FC236}">
                <a16:creationId xmlns:a16="http://schemas.microsoft.com/office/drawing/2014/main" id="{1FFEF551-FA48-5CFF-E0C8-3432FBC44C09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11400" y="2428805"/>
            <a:ext cx="93347" cy="94489"/>
          </a:xfrm>
          <a:prstGeom prst="rect">
            <a:avLst/>
          </a:prstGeom>
        </p:spPr>
      </p:pic>
      <p:pic>
        <p:nvPicPr>
          <p:cNvPr id="20" name="object 20">
            <a:extLst>
              <a:ext uri="{FF2B5EF4-FFF2-40B4-BE49-F238E27FC236}">
                <a16:creationId xmlns:a16="http://schemas.microsoft.com/office/drawing/2014/main" id="{49A739F2-1754-530C-9C1D-63F252A5A217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364136" y="2428805"/>
            <a:ext cx="93347" cy="94489"/>
          </a:xfrm>
          <a:prstGeom prst="rect">
            <a:avLst/>
          </a:prstGeom>
        </p:spPr>
      </p:pic>
      <p:pic>
        <p:nvPicPr>
          <p:cNvPr id="21" name="object 21">
            <a:extLst>
              <a:ext uri="{FF2B5EF4-FFF2-40B4-BE49-F238E27FC236}">
                <a16:creationId xmlns:a16="http://schemas.microsoft.com/office/drawing/2014/main" id="{3EE6A669-ED4F-2493-8D5F-BDC0ADB21638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616871" y="2428805"/>
            <a:ext cx="93347" cy="94489"/>
          </a:xfrm>
          <a:prstGeom prst="rect">
            <a:avLst/>
          </a:prstGeom>
        </p:spPr>
      </p:pic>
      <p:pic>
        <p:nvPicPr>
          <p:cNvPr id="22" name="object 22">
            <a:extLst>
              <a:ext uri="{FF2B5EF4-FFF2-40B4-BE49-F238E27FC236}">
                <a16:creationId xmlns:a16="http://schemas.microsoft.com/office/drawing/2014/main" id="{8A96DF89-1622-8752-E85E-9409812FD345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869597" y="2428805"/>
            <a:ext cx="93358" cy="94489"/>
          </a:xfrm>
          <a:prstGeom prst="rect">
            <a:avLst/>
          </a:prstGeom>
        </p:spPr>
      </p:pic>
      <p:pic>
        <p:nvPicPr>
          <p:cNvPr id="23" name="object 23">
            <a:extLst>
              <a:ext uri="{FF2B5EF4-FFF2-40B4-BE49-F238E27FC236}">
                <a16:creationId xmlns:a16="http://schemas.microsoft.com/office/drawing/2014/main" id="{6A0ECE94-5E5C-EAC4-9522-3474FE13BBAD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962628" y="9089461"/>
            <a:ext cx="1000018" cy="1375903"/>
          </a:xfrm>
          <a:prstGeom prst="rect">
            <a:avLst/>
          </a:prstGeom>
        </p:spPr>
      </p:pic>
      <p:pic>
        <p:nvPicPr>
          <p:cNvPr id="24" name="object 24">
            <a:extLst>
              <a:ext uri="{FF2B5EF4-FFF2-40B4-BE49-F238E27FC236}">
                <a16:creationId xmlns:a16="http://schemas.microsoft.com/office/drawing/2014/main" id="{4CD6BB6D-E015-F994-FDA6-34A9074A10C3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013776" y="9462392"/>
            <a:ext cx="1187827" cy="984818"/>
          </a:xfrm>
          <a:prstGeom prst="rect">
            <a:avLst/>
          </a:prstGeom>
        </p:spPr>
      </p:pic>
      <p:pic>
        <p:nvPicPr>
          <p:cNvPr id="25" name="object 25">
            <a:extLst>
              <a:ext uri="{FF2B5EF4-FFF2-40B4-BE49-F238E27FC236}">
                <a16:creationId xmlns:a16="http://schemas.microsoft.com/office/drawing/2014/main" id="{42C973E7-436E-E5F3-60EE-650D82CF8444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507959" y="0"/>
            <a:ext cx="2596140" cy="272243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6CF56F2F-21C2-CB40-7C10-D64547891F5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55793" y="777875"/>
            <a:ext cx="12006332" cy="7538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65375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AF3501A9993D14F859DDAE08EE1C534" ma:contentTypeVersion="12" ma:contentTypeDescription="Crie um novo documento." ma:contentTypeScope="" ma:versionID="5ceddbf8649e0b72aa1390828c62da90">
  <xsd:schema xmlns:xsd="http://www.w3.org/2001/XMLSchema" xmlns:xs="http://www.w3.org/2001/XMLSchema" xmlns:p="http://schemas.microsoft.com/office/2006/metadata/properties" xmlns:ns2="48242ab2-1ce3-44fd-8c34-387052ac5afc" xmlns:ns3="ecebb0eb-cb17-4298-a346-fe4345653bf5" targetNamespace="http://schemas.microsoft.com/office/2006/metadata/properties" ma:root="true" ma:fieldsID="d431f490d4adc57bd724c85257b048ef" ns2:_="" ns3:_="">
    <xsd:import namespace="48242ab2-1ce3-44fd-8c34-387052ac5afc"/>
    <xsd:import namespace="ecebb0eb-cb17-4298-a346-fe4345653bf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242ab2-1ce3-44fd-8c34-387052ac5a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2dab9438-f903-450b-a158-c86bb4a35df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ebb0eb-cb17-4298-a346-fe4345653bf5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16c4f7e-a286-4957-be40-4bcb551e70ac}" ma:internalName="TaxCatchAll" ma:showField="CatchAllData" ma:web="ecebb0eb-cb17-4298-a346-fe4345653bf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8242ab2-1ce3-44fd-8c34-387052ac5afc">
      <Terms xmlns="http://schemas.microsoft.com/office/infopath/2007/PartnerControls"/>
    </lcf76f155ced4ddcb4097134ff3c332f>
    <TaxCatchAll xmlns="ecebb0eb-cb17-4298-a346-fe4345653bf5" xsi:nil="true"/>
  </documentManagement>
</p:properties>
</file>

<file path=customXml/itemProps1.xml><?xml version="1.0" encoding="utf-8"?>
<ds:datastoreItem xmlns:ds="http://schemas.openxmlformats.org/officeDocument/2006/customXml" ds:itemID="{0E431A0C-86EE-453D-B105-02D74651F646}"/>
</file>

<file path=customXml/itemProps2.xml><?xml version="1.0" encoding="utf-8"?>
<ds:datastoreItem xmlns:ds="http://schemas.openxmlformats.org/officeDocument/2006/customXml" ds:itemID="{07390763-655D-4555-9B62-118F0C8DA4A1}"/>
</file>

<file path=customXml/itemProps3.xml><?xml version="1.0" encoding="utf-8"?>
<ds:datastoreItem xmlns:ds="http://schemas.openxmlformats.org/officeDocument/2006/customXml" ds:itemID="{9591686D-7F9A-4700-948D-C96B5B3707C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</TotalTime>
  <Words>194</Words>
  <Application>Microsoft Office PowerPoint</Application>
  <PresentationFormat>Personalizar</PresentationFormat>
  <Paragraphs>19</Paragraphs>
  <Slides>18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3" baseType="lpstr">
      <vt:lpstr>Aptos</vt:lpstr>
      <vt:lpstr>Calibri</vt:lpstr>
      <vt:lpstr>Calibri Light</vt:lpstr>
      <vt:lpstr>Palatino Linotype</vt:lpstr>
      <vt:lpstr>Office Theme</vt:lpstr>
      <vt:lpstr>Princípios de um líder íntegro </vt:lpstr>
      <vt:lpstr>1. Um líder íntegro precisa ter um propósito correto</vt:lpstr>
      <vt:lpstr>2. Um líder íntegro precisa ter a visão correta </vt:lpstr>
      <vt:lpstr>3. Um líder íntegro precisa acreditar que vale a pena ser íntegro</vt:lpstr>
      <vt:lpstr>4. Um líder íntegro precisa ter o preparo adequado</vt:lpstr>
      <vt:lpstr>5. Um líder íntegro precisa ter coragem </vt:lpstr>
      <vt:lpstr>6. Um líder íntegro precisa ser humilde </vt:lpstr>
      <vt:lpstr>7. Um líder íntegro precisa ser sábio </vt:lpstr>
      <vt:lpstr>8. Um líder íntegro precisa ser perseverante </vt:lpstr>
      <vt:lpstr>9. Um líder íntegro precisa ser resiliente </vt:lpstr>
      <vt:lpstr>10. Um líder íntegro precisa ser leal </vt:lpstr>
      <vt:lpstr>11. Um líder íntegro precisa ser grato </vt:lpstr>
      <vt:lpstr>12. Em definitivo, um líder íntegro precisa ser e praticar atos integridade </vt:lpstr>
      <vt:lpstr>Não sei por que você veio aqui hoje</vt:lpstr>
      <vt:lpstr> mas sei por que eu vim</vt:lpstr>
      <vt:lpstr>Para me lembrar que eu e você (nós) precisamos ser íntegros como alguém que conheço</vt:lpstr>
      <vt:lpstr>Para me lembrar que eu e você (nós) precisamos ser íntegros como alguém que conheço</vt:lpstr>
      <vt:lpstr>Obrigado!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AULA GCM</dc:title>
  <dc:creator>André Luiz de Almeida Mendonça</dc:creator>
  <cp:lastModifiedBy>André Luiz de Almeida Mendonça</cp:lastModifiedBy>
  <cp:revision>15</cp:revision>
  <cp:lastPrinted>2024-06-20T19:10:35Z</cp:lastPrinted>
  <dcterms:created xsi:type="dcterms:W3CDTF">2024-04-05T18:22:14Z</dcterms:created>
  <dcterms:modified xsi:type="dcterms:W3CDTF">2025-04-02T05:23:25Z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2024-04-05T00:00:00Z</vt:filetime>
  </property>
  <property fmtid="{D5CDD505-2E9C-101B-9397-08002B2CF9AE}" pid="3" name="Creator">
    <vt:lpwstr>Adobe Illustrator 28.2 (Macintosh)</vt:lpwstr>
  </property>
  <property fmtid="{D5CDD505-2E9C-101B-9397-08002B2CF9AE}" pid="4" name="CreatorVersion">
    <vt:lpwstr>21.0.0</vt:lpwstr>
  </property>
  <property fmtid="{D5CDD505-2E9C-101B-9397-08002B2CF9AE}" pid="5" name="LastSaved">
    <vt:filetime>2024-04-05T00:00:00Z</vt:filetime>
  </property>
  <property fmtid="{D5CDD505-2E9C-101B-9397-08002B2CF9AE}" pid="6" name="Producer">
    <vt:lpwstr>Adobe PDF library 17.00</vt:lpwstr>
  </property>
  <property fmtid="{D5CDD505-2E9C-101B-9397-08002B2CF9AE}" pid="7" name="ContentTypeId">
    <vt:lpwstr>0x0101009AF3501A9993D14F859DDAE08EE1C534</vt:lpwstr>
  </property>
</Properties>
</file>