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508" r:id="rId5"/>
    <p:sldId id="517" r:id="rId6"/>
    <p:sldId id="518" r:id="rId7"/>
    <p:sldId id="520" r:id="rId8"/>
    <p:sldId id="519" r:id="rId9"/>
    <p:sldId id="471" r:id="rId10"/>
  </p:sldIdLst>
  <p:sldSz cx="12192000" cy="6858000"/>
  <p:notesSz cx="6858000" cy="9144000"/>
  <p:embeddedFontLs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CA3F27-5FD8-4E27-5A1C-70D41F1B3BB8}" name="Andrieli Pachu da Silva" initials="AS" userId="S::apachu@apoioprodesp.sp.gov.br::700cae78-11d3-4587-9138-3fb2aa7f88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EB1E93-2E5C-3BBC-AF2C-FC768D45D8E5}" v="155" dt="2024-05-29T19:23:11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Spadari Carreiro Alves de Lima" userId="S::lscalima@sp.gov.br::232910ff-0fb3-4bdd-a9d4-60be343817c4" providerId="AD" clId="Web-{CEEB1E93-2E5C-3BBC-AF2C-FC768D45D8E5}"/>
    <pc:docChg chg="addSld modSld">
      <pc:chgData name="Lucas Spadari Carreiro Alves de Lima" userId="S::lscalima@sp.gov.br::232910ff-0fb3-4bdd-a9d4-60be343817c4" providerId="AD" clId="Web-{CEEB1E93-2E5C-3BBC-AF2C-FC768D45D8E5}" dt="2024-05-29T19:23:10.056" v="126"/>
      <pc:docMkLst>
        <pc:docMk/>
      </pc:docMkLst>
      <pc:sldChg chg="modSp add replId">
        <pc:chgData name="Lucas Spadari Carreiro Alves de Lima" userId="S::lscalima@sp.gov.br::232910ff-0fb3-4bdd-a9d4-60be343817c4" providerId="AD" clId="Web-{CEEB1E93-2E5C-3BBC-AF2C-FC768D45D8E5}" dt="2024-05-29T19:23:10.056" v="126"/>
        <pc:sldMkLst>
          <pc:docMk/>
          <pc:sldMk cId="2500995827" sldId="520"/>
        </pc:sldMkLst>
        <pc:spChg chg="mod">
          <ac:chgData name="Lucas Spadari Carreiro Alves de Lima" userId="S::lscalima@sp.gov.br::232910ff-0fb3-4bdd-a9d4-60be343817c4" providerId="AD" clId="Web-{CEEB1E93-2E5C-3BBC-AF2C-FC768D45D8E5}" dt="2024-05-29T19:22:16.883" v="14" actId="20577"/>
          <ac:spMkLst>
            <pc:docMk/>
            <pc:sldMk cId="2500995827" sldId="520"/>
            <ac:spMk id="32" creationId="{D4611808-0ECB-25CA-3777-DBC59C843526}"/>
          </ac:spMkLst>
        </pc:spChg>
        <pc:graphicFrameChg chg="mod modGraphic">
          <ac:chgData name="Lucas Spadari Carreiro Alves de Lima" userId="S::lscalima@sp.gov.br::232910ff-0fb3-4bdd-a9d4-60be343817c4" providerId="AD" clId="Web-{CEEB1E93-2E5C-3BBC-AF2C-FC768D45D8E5}" dt="2024-05-29T19:23:10.056" v="126"/>
          <ac:graphicFrameMkLst>
            <pc:docMk/>
            <pc:sldMk cId="2500995827" sldId="520"/>
            <ac:graphicFrameMk id="4" creationId="{16BCF143-98B3-6F54-83B8-F129C7E71B70}"/>
          </ac:graphicFrameMkLst>
        </pc:graphicFrameChg>
      </pc:sldChg>
    </pc:docChg>
  </pc:docChgLst>
  <pc:docChgLst>
    <pc:chgData name="Andrieli Pachu da Silva" userId="S::apachu@apoioprodesp.sp.gov.br::700cae78-11d3-4587-9138-3fb2aa7f88fb" providerId="AD" clId="Web-{A0DEB403-B46D-0D82-C5B1-AD2332AFFAE0}"/>
    <pc:docChg chg="modSld">
      <pc:chgData name="Andrieli Pachu da Silva" userId="S::apachu@apoioprodesp.sp.gov.br::700cae78-11d3-4587-9138-3fb2aa7f88fb" providerId="AD" clId="Web-{A0DEB403-B46D-0D82-C5B1-AD2332AFFAE0}" dt="2024-05-02T11:26:19.167" v="1"/>
      <pc:docMkLst>
        <pc:docMk/>
      </pc:docMkLst>
      <pc:sldChg chg="modSp">
        <pc:chgData name="Andrieli Pachu da Silva" userId="S::apachu@apoioprodesp.sp.gov.br::700cae78-11d3-4587-9138-3fb2aa7f88fb" providerId="AD" clId="Web-{A0DEB403-B46D-0D82-C5B1-AD2332AFFAE0}" dt="2024-05-02T11:26:19.167" v="1"/>
        <pc:sldMkLst>
          <pc:docMk/>
          <pc:sldMk cId="3512657469" sldId="524"/>
        </pc:sldMkLst>
        <pc:graphicFrameChg chg="mod modGraphic">
          <ac:chgData name="Andrieli Pachu da Silva" userId="S::apachu@apoioprodesp.sp.gov.br::700cae78-11d3-4587-9138-3fb2aa7f88fb" providerId="AD" clId="Web-{A0DEB403-B46D-0D82-C5B1-AD2332AFFAE0}" dt="2024-05-02T11:26:19.167" v="1"/>
          <ac:graphicFrameMkLst>
            <pc:docMk/>
            <pc:sldMk cId="3512657469" sldId="524"/>
            <ac:graphicFrameMk id="3" creationId="{99E607BD-7C77-ED4E-4E23-624A15406162}"/>
          </ac:graphicFrameMkLst>
        </pc:graphicFrameChg>
      </pc:sldChg>
    </pc:docChg>
  </pc:docChgLst>
  <pc:docChgLst>
    <pc:chgData name="Andrieli Pachu da Silva" userId="S::apachu@apoioprodesp.sp.gov.br::700cae78-11d3-4587-9138-3fb2aa7f88fb" providerId="AD" clId="Web-{1F13DB53-5E0B-25BB-A76E-B4251FFCC667}"/>
    <pc:docChg chg="addSld modSld">
      <pc:chgData name="Andrieli Pachu da Silva" userId="S::apachu@apoioprodesp.sp.gov.br::700cae78-11d3-4587-9138-3fb2aa7f88fb" providerId="AD" clId="Web-{1F13DB53-5E0B-25BB-A76E-B4251FFCC667}" dt="2024-04-24T19:42:13.036" v="181" actId="1076"/>
      <pc:docMkLst>
        <pc:docMk/>
      </pc:docMkLst>
      <pc:sldChg chg="modSp">
        <pc:chgData name="Andrieli Pachu da Silva" userId="S::apachu@apoioprodesp.sp.gov.br::700cae78-11d3-4587-9138-3fb2aa7f88fb" providerId="AD" clId="Web-{1F13DB53-5E0B-25BB-A76E-B4251FFCC667}" dt="2024-04-24T19:42:13.036" v="181" actId="1076"/>
        <pc:sldMkLst>
          <pc:docMk/>
          <pc:sldMk cId="3240578641" sldId="515"/>
        </pc:sldMkLst>
        <pc:spChg chg="mod">
          <ac:chgData name="Andrieli Pachu da Silva" userId="S::apachu@apoioprodesp.sp.gov.br::700cae78-11d3-4587-9138-3fb2aa7f88fb" providerId="AD" clId="Web-{1F13DB53-5E0B-25BB-A76E-B4251FFCC667}" dt="2024-04-24T19:42:13.036" v="181" actId="1076"/>
          <ac:spMkLst>
            <pc:docMk/>
            <pc:sldMk cId="3240578641" sldId="515"/>
            <ac:spMk id="23" creationId="{FDF0637F-E1CE-E541-3730-602C88ED7E10}"/>
          </ac:spMkLst>
        </pc:spChg>
      </pc:sldChg>
      <pc:sldChg chg="addSp delSp modSp add replId">
        <pc:chgData name="Andrieli Pachu da Silva" userId="S::apachu@apoioprodesp.sp.gov.br::700cae78-11d3-4587-9138-3fb2aa7f88fb" providerId="AD" clId="Web-{1F13DB53-5E0B-25BB-A76E-B4251FFCC667}" dt="2024-04-24T19:39:06.483" v="94" actId="1076"/>
        <pc:sldMkLst>
          <pc:docMk/>
          <pc:sldMk cId="8658801" sldId="517"/>
        </pc:sldMkLst>
        <pc:spChg chg="add del mod">
          <ac:chgData name="Andrieli Pachu da Silva" userId="S::apachu@apoioprodesp.sp.gov.br::700cae78-11d3-4587-9138-3fb2aa7f88fb" providerId="AD" clId="Web-{1F13DB53-5E0B-25BB-A76E-B4251FFCC667}" dt="2024-04-24T19:38:06.574" v="57"/>
          <ac:spMkLst>
            <pc:docMk/>
            <pc:sldMk cId="8658801" sldId="517"/>
            <ac:spMk id="2" creationId="{0703A46D-5085-4AFA-ACB0-8BB360DB7EB4}"/>
          </ac:spMkLst>
        </pc:spChg>
        <pc:spChg chg="add mod">
          <ac:chgData name="Andrieli Pachu da Silva" userId="S::apachu@apoioprodesp.sp.gov.br::700cae78-11d3-4587-9138-3fb2aa7f88fb" providerId="AD" clId="Web-{1F13DB53-5E0B-25BB-A76E-B4251FFCC667}" dt="2024-04-24T19:38:46.326" v="88" actId="14100"/>
          <ac:spMkLst>
            <pc:docMk/>
            <pc:sldMk cId="8658801" sldId="517"/>
            <ac:spMk id="22" creationId="{0703A46D-5085-4AFA-ACB0-8BB360DB7EB4}"/>
          </ac:spMkLst>
        </pc:spChg>
        <pc:spChg chg="mod">
          <ac:chgData name="Andrieli Pachu da Silva" userId="S::apachu@apoioprodesp.sp.gov.br::700cae78-11d3-4587-9138-3fb2aa7f88fb" providerId="AD" clId="Web-{1F13DB53-5E0B-25BB-A76E-B4251FFCC667}" dt="2024-04-24T19:37:22.182" v="12" actId="20577"/>
          <ac:spMkLst>
            <pc:docMk/>
            <pc:sldMk cId="8658801" sldId="517"/>
            <ac:spMk id="32" creationId="{D4611808-0ECB-25CA-3777-DBC59C843526}"/>
          </ac:spMkLst>
        </pc:spChg>
        <pc:spChg chg="mod">
          <ac:chgData name="Andrieli Pachu da Silva" userId="S::apachu@apoioprodesp.sp.gov.br::700cae78-11d3-4587-9138-3fb2aa7f88fb" providerId="AD" clId="Web-{1F13DB53-5E0B-25BB-A76E-B4251FFCC667}" dt="2024-04-24T19:37:46.574" v="53" actId="20577"/>
          <ac:spMkLst>
            <pc:docMk/>
            <pc:sldMk cId="8658801" sldId="517"/>
            <ac:spMk id="33" creationId="{BFD34BE4-7186-E808-9A1C-F135A79C1368}"/>
          </ac:spMkLst>
        </pc:spChg>
        <pc:grpChg chg="del">
          <ac:chgData name="Andrieli Pachu da Silva" userId="S::apachu@apoioprodesp.sp.gov.br::700cae78-11d3-4587-9138-3fb2aa7f88fb" providerId="AD" clId="Web-{1F13DB53-5E0B-25BB-A76E-B4251FFCC667}" dt="2024-04-24T19:37:25.401" v="17"/>
          <ac:grpSpMkLst>
            <pc:docMk/>
            <pc:sldMk cId="8658801" sldId="517"/>
            <ac:grpSpMk id="3" creationId="{55C6C0D1-0DA7-4632-88BD-5ED507F28B01}"/>
          </ac:grpSpMkLst>
        </pc:grpChg>
        <pc:grpChg chg="del">
          <ac:chgData name="Andrieli Pachu da Silva" userId="S::apachu@apoioprodesp.sp.gov.br::700cae78-11d3-4587-9138-3fb2aa7f88fb" providerId="AD" clId="Web-{1F13DB53-5E0B-25BB-A76E-B4251FFCC667}" dt="2024-04-24T19:37:25.401" v="16"/>
          <ac:grpSpMkLst>
            <pc:docMk/>
            <pc:sldMk cId="8658801" sldId="517"/>
            <ac:grpSpMk id="4" creationId="{1C831650-A075-4741-8807-B8C92F041408}"/>
          </ac:grpSpMkLst>
        </pc:grpChg>
        <pc:grpChg chg="del">
          <ac:chgData name="Andrieli Pachu da Silva" userId="S::apachu@apoioprodesp.sp.gov.br::700cae78-11d3-4587-9138-3fb2aa7f88fb" providerId="AD" clId="Web-{1F13DB53-5E0B-25BB-A76E-B4251FFCC667}" dt="2024-04-24T19:37:25.401" v="15"/>
          <ac:grpSpMkLst>
            <pc:docMk/>
            <pc:sldMk cId="8658801" sldId="517"/>
            <ac:grpSpMk id="5" creationId="{7B2B6095-802B-4C52-8CF9-3B8915002919}"/>
          </ac:grpSpMkLst>
        </pc:grpChg>
        <pc:grpChg chg="del">
          <ac:chgData name="Andrieli Pachu da Silva" userId="S::apachu@apoioprodesp.sp.gov.br::700cae78-11d3-4587-9138-3fb2aa7f88fb" providerId="AD" clId="Web-{1F13DB53-5E0B-25BB-A76E-B4251FFCC667}" dt="2024-04-24T19:37:25.401" v="14"/>
          <ac:grpSpMkLst>
            <pc:docMk/>
            <pc:sldMk cId="8658801" sldId="517"/>
            <ac:grpSpMk id="6" creationId="{01307F2A-CFF2-447C-B92F-DFD84B4E45BB}"/>
          </ac:grpSpMkLst>
        </pc:grpChg>
        <pc:grpChg chg="del">
          <ac:chgData name="Andrieli Pachu da Silva" userId="S::apachu@apoioprodesp.sp.gov.br::700cae78-11d3-4587-9138-3fb2aa7f88fb" providerId="AD" clId="Web-{1F13DB53-5E0B-25BB-A76E-B4251FFCC667}" dt="2024-04-24T19:37:25.401" v="13"/>
          <ac:grpSpMkLst>
            <pc:docMk/>
            <pc:sldMk cId="8658801" sldId="517"/>
            <ac:grpSpMk id="7" creationId="{10C7C6FD-264F-4ABD-A0A5-65B67DEB8686}"/>
          </ac:grpSpMkLst>
        </pc:grpChg>
        <pc:graphicFrameChg chg="add mod modGraphic">
          <ac:chgData name="Andrieli Pachu da Silva" userId="S::apachu@apoioprodesp.sp.gov.br::700cae78-11d3-4587-9138-3fb2aa7f88fb" providerId="AD" clId="Web-{1F13DB53-5E0B-25BB-A76E-B4251FFCC667}" dt="2024-04-24T19:39:06.483" v="94" actId="1076"/>
          <ac:graphicFrameMkLst>
            <pc:docMk/>
            <pc:sldMk cId="8658801" sldId="517"/>
            <ac:graphicFrameMk id="24" creationId="{EC4FAF8A-2BB2-7AAC-54B9-57704051F6DD}"/>
          </ac:graphicFrameMkLst>
        </pc:graphicFrameChg>
      </pc:sldChg>
      <pc:sldChg chg="addSp delSp modSp add replId">
        <pc:chgData name="Andrieli Pachu da Silva" userId="S::apachu@apoioprodesp.sp.gov.br::700cae78-11d3-4587-9138-3fb2aa7f88fb" providerId="AD" clId="Web-{1F13DB53-5E0B-25BB-A76E-B4251FFCC667}" dt="2024-04-24T19:40:05.156" v="109"/>
        <pc:sldMkLst>
          <pc:docMk/>
          <pc:sldMk cId="3924900885" sldId="518"/>
        </pc:sldMkLst>
        <pc:spChg chg="add mod">
          <ac:chgData name="Andrieli Pachu da Silva" userId="S::apachu@apoioprodesp.sp.gov.br::700cae78-11d3-4587-9138-3fb2aa7f88fb" providerId="AD" clId="Web-{1F13DB53-5E0B-25BB-A76E-B4251FFCC667}" dt="2024-04-24T19:39:44.624" v="105" actId="14100"/>
          <ac:spMkLst>
            <pc:docMk/>
            <pc:sldMk cId="3924900885" sldId="518"/>
            <ac:spMk id="2" creationId="{4A58FF67-6E72-4875-BA58-EF2569E4A84C}"/>
          </ac:spMkLst>
        </pc:spChg>
        <pc:spChg chg="del">
          <ac:chgData name="Andrieli Pachu da Silva" userId="S::apachu@apoioprodesp.sp.gov.br::700cae78-11d3-4587-9138-3fb2aa7f88fb" providerId="AD" clId="Web-{1F13DB53-5E0B-25BB-A76E-B4251FFCC667}" dt="2024-04-24T19:39:16.889" v="97"/>
          <ac:spMkLst>
            <pc:docMk/>
            <pc:sldMk cId="3924900885" sldId="518"/>
            <ac:spMk id="22" creationId="{0703A46D-5085-4AFA-ACB0-8BB360DB7EB4}"/>
          </ac:spMkLst>
        </pc:spChg>
        <pc:spChg chg="mod">
          <ac:chgData name="Andrieli Pachu da Silva" userId="S::apachu@apoioprodesp.sp.gov.br::700cae78-11d3-4587-9138-3fb2aa7f88fb" providerId="AD" clId="Web-{1F13DB53-5E0B-25BB-A76E-B4251FFCC667}" dt="2024-04-24T19:39:34.858" v="103" actId="20577"/>
          <ac:spMkLst>
            <pc:docMk/>
            <pc:sldMk cId="3924900885" sldId="518"/>
            <ac:spMk id="32" creationId="{D4611808-0ECB-25CA-3777-DBC59C843526}"/>
          </ac:spMkLst>
        </pc:spChg>
        <pc:graphicFrameChg chg="add mod modGraphic">
          <ac:chgData name="Andrieli Pachu da Silva" userId="S::apachu@apoioprodesp.sp.gov.br::700cae78-11d3-4587-9138-3fb2aa7f88fb" providerId="AD" clId="Web-{1F13DB53-5E0B-25BB-A76E-B4251FFCC667}" dt="2024-04-24T19:40:05.156" v="109"/>
          <ac:graphicFrameMkLst>
            <pc:docMk/>
            <pc:sldMk cId="3924900885" sldId="518"/>
            <ac:graphicFrameMk id="4" creationId="{16BCF143-98B3-6F54-83B8-F129C7E71B70}"/>
          </ac:graphicFrameMkLst>
        </pc:graphicFrameChg>
        <pc:graphicFrameChg chg="del">
          <ac:chgData name="Andrieli Pachu da Silva" userId="S::apachu@apoioprodesp.sp.gov.br::700cae78-11d3-4587-9138-3fb2aa7f88fb" providerId="AD" clId="Web-{1F13DB53-5E0B-25BB-A76E-B4251FFCC667}" dt="2024-04-24T19:39:16.889" v="96"/>
          <ac:graphicFrameMkLst>
            <pc:docMk/>
            <pc:sldMk cId="3924900885" sldId="518"/>
            <ac:graphicFrameMk id="24" creationId="{EC4FAF8A-2BB2-7AAC-54B9-57704051F6DD}"/>
          </ac:graphicFrameMkLst>
        </pc:graphicFrameChg>
      </pc:sldChg>
      <pc:sldChg chg="addSp delSp modSp add replId">
        <pc:chgData name="Andrieli Pachu da Silva" userId="S::apachu@apoioprodesp.sp.gov.br::700cae78-11d3-4587-9138-3fb2aa7f88fb" providerId="AD" clId="Web-{1F13DB53-5E0B-25BB-A76E-B4251FFCC667}" dt="2024-04-24T19:41:27.753" v="138" actId="14100"/>
        <pc:sldMkLst>
          <pc:docMk/>
          <pc:sldMk cId="692237144" sldId="519"/>
        </pc:sldMkLst>
        <pc:spChg chg="del">
          <ac:chgData name="Andrieli Pachu da Silva" userId="S::apachu@apoioprodesp.sp.gov.br::700cae78-11d3-4587-9138-3fb2aa7f88fb" providerId="AD" clId="Web-{1F13DB53-5E0B-25BB-A76E-B4251FFCC667}" dt="2024-04-24T19:40:34.782" v="128"/>
          <ac:spMkLst>
            <pc:docMk/>
            <pc:sldMk cId="692237144" sldId="519"/>
            <ac:spMk id="2" creationId="{4A58FF67-6E72-4875-BA58-EF2569E4A84C}"/>
          </ac:spMkLst>
        </pc:spChg>
        <pc:spChg chg="add mod">
          <ac:chgData name="Andrieli Pachu da Silva" userId="S::apachu@apoioprodesp.sp.gov.br::700cae78-11d3-4587-9138-3fb2aa7f88fb" providerId="AD" clId="Web-{1F13DB53-5E0B-25BB-A76E-B4251FFCC667}" dt="2024-04-24T19:41:27.753" v="138" actId="14100"/>
          <ac:spMkLst>
            <pc:docMk/>
            <pc:sldMk cId="692237144" sldId="519"/>
            <ac:spMk id="3" creationId="{1FCEBCCF-CBA0-4A56-8F2B-01EE7107DF02}"/>
          </ac:spMkLst>
        </pc:spChg>
        <pc:spChg chg="mod">
          <ac:chgData name="Andrieli Pachu da Silva" userId="S::apachu@apoioprodesp.sp.gov.br::700cae78-11d3-4587-9138-3fb2aa7f88fb" providerId="AD" clId="Web-{1F13DB53-5E0B-25BB-A76E-B4251FFCC667}" dt="2024-04-24T19:40:29.626" v="112" actId="20577"/>
          <ac:spMkLst>
            <pc:docMk/>
            <pc:sldMk cId="692237144" sldId="519"/>
            <ac:spMk id="32" creationId="{D4611808-0ECB-25CA-3777-DBC59C843526}"/>
          </ac:spMkLst>
        </pc:spChg>
        <pc:graphicFrameChg chg="del mod modGraphic">
          <ac:chgData name="Andrieli Pachu da Silva" userId="S::apachu@apoioprodesp.sp.gov.br::700cae78-11d3-4587-9138-3fb2aa7f88fb" providerId="AD" clId="Web-{1F13DB53-5E0B-25BB-A76E-B4251FFCC667}" dt="2024-04-24T19:40:34.782" v="127"/>
          <ac:graphicFrameMkLst>
            <pc:docMk/>
            <pc:sldMk cId="692237144" sldId="519"/>
            <ac:graphicFrameMk id="4" creationId="{16BCF143-98B3-6F54-83B8-F129C7E71B70}"/>
          </ac:graphicFrameMkLst>
        </pc:graphicFrameChg>
        <pc:graphicFrameChg chg="add mod modGraphic">
          <ac:chgData name="Andrieli Pachu da Silva" userId="S::apachu@apoioprodesp.sp.gov.br::700cae78-11d3-4587-9138-3fb2aa7f88fb" providerId="AD" clId="Web-{1F13DB53-5E0B-25BB-A76E-B4251FFCC667}" dt="2024-04-24T19:41:22.831" v="137"/>
          <ac:graphicFrameMkLst>
            <pc:docMk/>
            <pc:sldMk cId="692237144" sldId="519"/>
            <ac:graphicFrameMk id="6" creationId="{98D091EE-E8F1-0167-DFA7-877C39CD8DBB}"/>
          </ac:graphicFrameMkLst>
        </pc:graphicFrameChg>
      </pc:sldChg>
    </pc:docChg>
  </pc:docChgLst>
  <pc:docChgLst>
    <pc:chgData name="Andrieli Pachu da Silva" userId="S::apachu@apoioprodesp.sp.gov.br::700cae78-11d3-4587-9138-3fb2aa7f88fb" providerId="AD" clId="Web-{EC65C561-7F68-A2F4-57CD-71EB697161E7}"/>
    <pc:docChg chg="modSld">
      <pc:chgData name="Andrieli Pachu da Silva" userId="S::apachu@apoioprodesp.sp.gov.br::700cae78-11d3-4587-9138-3fb2aa7f88fb" providerId="AD" clId="Web-{EC65C561-7F68-A2F4-57CD-71EB697161E7}" dt="2024-04-29T19:29:56.173" v="24" actId="20577"/>
      <pc:docMkLst>
        <pc:docMk/>
      </pc:docMkLst>
      <pc:sldChg chg="modSp">
        <pc:chgData name="Andrieli Pachu da Silva" userId="S::apachu@apoioprodesp.sp.gov.br::700cae78-11d3-4587-9138-3fb2aa7f88fb" providerId="AD" clId="Web-{EC65C561-7F68-A2F4-57CD-71EB697161E7}" dt="2024-04-29T19:29:44.001" v="20" actId="20577"/>
        <pc:sldMkLst>
          <pc:docMk/>
          <pc:sldMk cId="1104905568" sldId="512"/>
        </pc:sldMkLst>
        <pc:spChg chg="mod">
          <ac:chgData name="Andrieli Pachu da Silva" userId="S::apachu@apoioprodesp.sp.gov.br::700cae78-11d3-4587-9138-3fb2aa7f88fb" providerId="AD" clId="Web-{EC65C561-7F68-A2F4-57CD-71EB697161E7}" dt="2024-04-29T19:29:44.001" v="20" actId="20577"/>
          <ac:spMkLst>
            <pc:docMk/>
            <pc:sldMk cId="1104905568" sldId="512"/>
            <ac:spMk id="4" creationId="{BF05D1C3-28F5-0C9B-0020-E7A9444623DE}"/>
          </ac:spMkLst>
        </pc:spChg>
      </pc:sldChg>
      <pc:sldChg chg="modSp">
        <pc:chgData name="Andrieli Pachu da Silva" userId="S::apachu@apoioprodesp.sp.gov.br::700cae78-11d3-4587-9138-3fb2aa7f88fb" providerId="AD" clId="Web-{EC65C561-7F68-A2F4-57CD-71EB697161E7}" dt="2024-04-29T19:29:56.173" v="24" actId="20577"/>
        <pc:sldMkLst>
          <pc:docMk/>
          <pc:sldMk cId="1456139936" sldId="513"/>
        </pc:sldMkLst>
        <pc:spChg chg="mod">
          <ac:chgData name="Andrieli Pachu da Silva" userId="S::apachu@apoioprodesp.sp.gov.br::700cae78-11d3-4587-9138-3fb2aa7f88fb" providerId="AD" clId="Web-{EC65C561-7F68-A2F4-57CD-71EB697161E7}" dt="2024-04-29T19:29:56.173" v="24" actId="20577"/>
          <ac:spMkLst>
            <pc:docMk/>
            <pc:sldMk cId="1456139936" sldId="513"/>
            <ac:spMk id="4" creationId="{E077210E-AA32-AB94-D893-D2769419264A}"/>
          </ac:spMkLst>
        </pc:spChg>
      </pc:sldChg>
    </pc:docChg>
  </pc:docChgLst>
  <pc:docChgLst>
    <pc:chgData userId="86df3e13eb6aa40e" providerId="LiveId" clId="{CEADD92C-46C1-41BF-9D75-39215D035705}"/>
    <pc:docChg chg="undo modSld">
      <pc:chgData name="" userId="86df3e13eb6aa40e" providerId="LiveId" clId="{CEADD92C-46C1-41BF-9D75-39215D035705}" dt="2024-04-15T13:54:46.477" v="56" actId="20577"/>
      <pc:docMkLst>
        <pc:docMk/>
      </pc:docMkLst>
      <pc:sldChg chg="addSp modSp">
        <pc:chgData name="" userId="86df3e13eb6aa40e" providerId="LiveId" clId="{CEADD92C-46C1-41BF-9D75-39215D035705}" dt="2024-04-15T11:53:58.669" v="50" actId="1076"/>
        <pc:sldMkLst>
          <pc:docMk/>
          <pc:sldMk cId="4247023647" sldId="256"/>
        </pc:sldMkLst>
        <pc:spChg chg="mod">
          <ac:chgData name="" userId="86df3e13eb6aa40e" providerId="LiveId" clId="{CEADD92C-46C1-41BF-9D75-39215D035705}" dt="2024-04-15T11:53:58.669" v="50" actId="1076"/>
          <ac:spMkLst>
            <pc:docMk/>
            <pc:sldMk cId="4247023647" sldId="256"/>
            <ac:spMk id="2" creationId="{09DC2074-FEE4-47A1-84C6-E36D0BD12BEE}"/>
          </ac:spMkLst>
        </pc:spChg>
        <pc:spChg chg="add mod">
          <ac:chgData name="" userId="86df3e13eb6aa40e" providerId="LiveId" clId="{CEADD92C-46C1-41BF-9D75-39215D035705}" dt="2024-04-15T11:53:45.863" v="47" actId="20577"/>
          <ac:spMkLst>
            <pc:docMk/>
            <pc:sldMk cId="4247023647" sldId="256"/>
            <ac:spMk id="8" creationId="{2BE176A5-46A6-45FC-9E7A-46E97DF66BAC}"/>
          </ac:spMkLst>
        </pc:spChg>
      </pc:sldChg>
      <pc:sldChg chg="modSp">
        <pc:chgData name="" userId="86df3e13eb6aa40e" providerId="LiveId" clId="{CEADD92C-46C1-41BF-9D75-39215D035705}" dt="2024-04-15T13:54:46.477" v="56" actId="20577"/>
        <pc:sldMkLst>
          <pc:docMk/>
          <pc:sldMk cId="4025844949" sldId="494"/>
        </pc:sldMkLst>
        <pc:spChg chg="mod">
          <ac:chgData name="" userId="86df3e13eb6aa40e" providerId="LiveId" clId="{CEADD92C-46C1-41BF-9D75-39215D035705}" dt="2024-04-15T13:54:46.477" v="56" actId="20577"/>
          <ac:spMkLst>
            <pc:docMk/>
            <pc:sldMk cId="4025844949" sldId="494"/>
            <ac:spMk id="32" creationId="{D4611808-0ECB-25CA-3777-DBC59C843526}"/>
          </ac:spMkLst>
        </pc:spChg>
      </pc:sldChg>
    </pc:docChg>
  </pc:docChgLst>
  <pc:docChgLst>
    <pc:chgData name="Fernando Victor Aguiar Ribeiro" userId="S::fvaribeiro@sp.gov.br::a3583e18-e7e7-417d-ad0b-07e32b69cea2" providerId="AD" clId="Web-{1307E380-90A0-77F7-6ABB-84BFE11A4C1D}"/>
    <pc:docChg chg="modSld">
      <pc:chgData name="Fernando Victor Aguiar Ribeiro" userId="S::fvaribeiro@sp.gov.br::a3583e18-e7e7-417d-ad0b-07e32b69cea2" providerId="AD" clId="Web-{1307E380-90A0-77F7-6ABB-84BFE11A4C1D}" dt="2024-04-24T18:24:44.357" v="170"/>
      <pc:docMkLst>
        <pc:docMk/>
      </pc:docMkLst>
      <pc:sldChg chg="addSp delSp modSp">
        <pc:chgData name="Fernando Victor Aguiar Ribeiro" userId="S::fvaribeiro@sp.gov.br::a3583e18-e7e7-417d-ad0b-07e32b69cea2" providerId="AD" clId="Web-{1307E380-90A0-77F7-6ABB-84BFE11A4C1D}" dt="2024-04-24T18:24:44.357" v="170"/>
        <pc:sldMkLst>
          <pc:docMk/>
          <pc:sldMk cId="1104905568" sldId="512"/>
        </pc:sldMkLst>
        <pc:spChg chg="mod">
          <ac:chgData name="Fernando Victor Aguiar Ribeiro" userId="S::fvaribeiro@sp.gov.br::a3583e18-e7e7-417d-ad0b-07e32b69cea2" providerId="AD" clId="Web-{1307E380-90A0-77F7-6ABB-84BFE11A4C1D}" dt="2024-04-24T18:05:28.290" v="166" actId="20577"/>
          <ac:spMkLst>
            <pc:docMk/>
            <pc:sldMk cId="1104905568" sldId="512"/>
            <ac:spMk id="4" creationId="{BF05D1C3-28F5-0C9B-0020-E7A9444623DE}"/>
          </ac:spMkLst>
        </pc:spChg>
        <pc:picChg chg="add del mod">
          <ac:chgData name="Fernando Victor Aguiar Ribeiro" userId="S::fvaribeiro@sp.gov.br::a3583e18-e7e7-417d-ad0b-07e32b69cea2" providerId="AD" clId="Web-{1307E380-90A0-77F7-6ABB-84BFE11A4C1D}" dt="2024-04-24T18:24:17.950" v="168"/>
          <ac:picMkLst>
            <pc:docMk/>
            <pc:sldMk cId="1104905568" sldId="512"/>
            <ac:picMk id="2" creationId="{DD079588-E85C-CFD8-7627-FC3CC5114C3D}"/>
          </ac:picMkLst>
        </pc:picChg>
        <pc:picChg chg="add del mod">
          <ac:chgData name="Fernando Victor Aguiar Ribeiro" userId="S::fvaribeiro@sp.gov.br::a3583e18-e7e7-417d-ad0b-07e32b69cea2" providerId="AD" clId="Web-{1307E380-90A0-77F7-6ABB-84BFE11A4C1D}" dt="2024-04-24T18:24:44.357" v="170"/>
          <ac:picMkLst>
            <pc:docMk/>
            <pc:sldMk cId="1104905568" sldId="512"/>
            <ac:picMk id="3" creationId="{E3346331-B562-90E2-FFF3-D7D03CBBC4F3}"/>
          </ac:picMkLst>
        </pc:picChg>
      </pc:sldChg>
    </pc:docChg>
  </pc:docChgLst>
  <pc:docChgLst>
    <pc:chgData name="Andrieli Pachu da Silva" userId="S::apachu@apoioprodesp.sp.gov.br::700cae78-11d3-4587-9138-3fb2aa7f88fb" providerId="AD" clId="Web-{231CC134-3B8A-C0AB-92FB-4F8B6FB88EF7}"/>
    <pc:docChg chg="addSld delSld modSld">
      <pc:chgData name="Andrieli Pachu da Silva" userId="S::apachu@apoioprodesp.sp.gov.br::700cae78-11d3-4587-9138-3fb2aa7f88fb" providerId="AD" clId="Web-{231CC134-3B8A-C0AB-92FB-4F8B6FB88EF7}" dt="2024-04-29T13:33:13.327" v="153" actId="1076"/>
      <pc:docMkLst>
        <pc:docMk/>
      </pc:docMkLst>
      <pc:sldChg chg="delSp modSp add del replId">
        <pc:chgData name="Andrieli Pachu da Silva" userId="S::apachu@apoioprodesp.sp.gov.br::700cae78-11d3-4587-9138-3fb2aa7f88fb" providerId="AD" clId="Web-{231CC134-3B8A-C0AB-92FB-4F8B6FB88EF7}" dt="2024-04-29T13:26:26.610" v="4"/>
        <pc:sldMkLst>
          <pc:docMk/>
          <pc:sldMk cId="1928016778" sldId="520"/>
        </pc:sldMkLst>
        <pc:spChg chg="del">
          <ac:chgData name="Andrieli Pachu da Silva" userId="S::apachu@apoioprodesp.sp.gov.br::700cae78-11d3-4587-9138-3fb2aa7f88fb" providerId="AD" clId="Web-{231CC134-3B8A-C0AB-92FB-4F8B6FB88EF7}" dt="2024-04-29T13:25:07.811" v="1"/>
          <ac:spMkLst>
            <pc:docMk/>
            <pc:sldMk cId="1928016778" sldId="520"/>
            <ac:spMk id="29" creationId="{004B0ED9-3039-E08F-EC02-E74926338DAA}"/>
          </ac:spMkLst>
        </pc:spChg>
        <pc:spChg chg="del">
          <ac:chgData name="Andrieli Pachu da Silva" userId="S::apachu@apoioprodesp.sp.gov.br::700cae78-11d3-4587-9138-3fb2aa7f88fb" providerId="AD" clId="Web-{231CC134-3B8A-C0AB-92FB-4F8B6FB88EF7}" dt="2024-04-29T13:25:09.983" v="2"/>
          <ac:spMkLst>
            <pc:docMk/>
            <pc:sldMk cId="1928016778" sldId="520"/>
            <ac:spMk id="30" creationId="{F2958C39-D748-83FD-45C9-828BB0A10617}"/>
          </ac:spMkLst>
        </pc:spChg>
        <pc:grpChg chg="del">
          <ac:chgData name="Andrieli Pachu da Silva" userId="S::apachu@apoioprodesp.sp.gov.br::700cae78-11d3-4587-9138-3fb2aa7f88fb" providerId="AD" clId="Web-{231CC134-3B8A-C0AB-92FB-4F8B6FB88EF7}" dt="2024-04-29T13:25:12.249" v="3"/>
          <ac:grpSpMkLst>
            <pc:docMk/>
            <pc:sldMk cId="1928016778" sldId="520"/>
            <ac:grpSpMk id="28" creationId="{6B484275-5A21-A2A6-6175-F8031BE9254E}"/>
          </ac:grpSpMkLst>
        </pc:grpChg>
        <pc:cxnChg chg="mod">
          <ac:chgData name="Andrieli Pachu da Silva" userId="S::apachu@apoioprodesp.sp.gov.br::700cae78-11d3-4587-9138-3fb2aa7f88fb" providerId="AD" clId="Web-{231CC134-3B8A-C0AB-92FB-4F8B6FB88EF7}" dt="2024-04-29T13:25:12.249" v="3"/>
          <ac:cxnSpMkLst>
            <pc:docMk/>
            <pc:sldMk cId="1928016778" sldId="520"/>
            <ac:cxnSpMk id="24" creationId="{2F2966CC-384B-7C9E-02DE-B63E02272054}"/>
          </ac:cxnSpMkLst>
        </pc:cxnChg>
        <pc:cxnChg chg="mod">
          <ac:chgData name="Andrieli Pachu da Silva" userId="S::apachu@apoioprodesp.sp.gov.br::700cae78-11d3-4587-9138-3fb2aa7f88fb" providerId="AD" clId="Web-{231CC134-3B8A-C0AB-92FB-4F8B6FB88EF7}" dt="2024-04-29T13:25:12.249" v="3"/>
          <ac:cxnSpMkLst>
            <pc:docMk/>
            <pc:sldMk cId="1928016778" sldId="520"/>
            <ac:cxnSpMk id="25" creationId="{556CDFAA-3235-4855-A27B-22B018E1AE79}"/>
          </ac:cxnSpMkLst>
        </pc:cxnChg>
        <pc:cxnChg chg="mod">
          <ac:chgData name="Andrieli Pachu da Silva" userId="S::apachu@apoioprodesp.sp.gov.br::700cae78-11d3-4587-9138-3fb2aa7f88fb" providerId="AD" clId="Web-{231CC134-3B8A-C0AB-92FB-4F8B6FB88EF7}" dt="2024-04-29T13:25:12.249" v="3"/>
          <ac:cxnSpMkLst>
            <pc:docMk/>
            <pc:sldMk cId="1928016778" sldId="520"/>
            <ac:cxnSpMk id="27" creationId="{CD0FB6BD-50F7-6693-540A-09EB03AF2C86}"/>
          </ac:cxnSpMkLst>
        </pc:cxnChg>
      </pc:sldChg>
      <pc:sldChg chg="addSp delSp modSp add replId">
        <pc:chgData name="Andrieli Pachu da Silva" userId="S::apachu@apoioprodesp.sp.gov.br::700cae78-11d3-4587-9138-3fb2aa7f88fb" providerId="AD" clId="Web-{231CC134-3B8A-C0AB-92FB-4F8B6FB88EF7}" dt="2024-04-29T13:33:13.327" v="153" actId="1076"/>
        <pc:sldMkLst>
          <pc:docMk/>
          <pc:sldMk cId="3719971915" sldId="520"/>
        </pc:sldMkLst>
        <pc:spChg chg="add del mod">
          <ac:chgData name="Andrieli Pachu da Silva" userId="S::apachu@apoioprodesp.sp.gov.br::700cae78-11d3-4587-9138-3fb2aa7f88fb" providerId="AD" clId="Web-{231CC134-3B8A-C0AB-92FB-4F8B6FB88EF7}" dt="2024-04-29T13:29:00.631" v="53"/>
          <ac:spMkLst>
            <pc:docMk/>
            <pc:sldMk cId="3719971915" sldId="520"/>
            <ac:spMk id="2" creationId="{AFC7B033-9D38-5267-186A-DEBBD464904E}"/>
          </ac:spMkLst>
        </pc:spChg>
        <pc:spChg chg="add mod">
          <ac:chgData name="Andrieli Pachu da Silva" userId="S::apachu@apoioprodesp.sp.gov.br::700cae78-11d3-4587-9138-3fb2aa7f88fb" providerId="AD" clId="Web-{231CC134-3B8A-C0AB-92FB-4F8B6FB88EF7}" dt="2024-04-29T13:30:18.322" v="81" actId="1076"/>
          <ac:spMkLst>
            <pc:docMk/>
            <pc:sldMk cId="3719971915" sldId="520"/>
            <ac:spMk id="3" creationId="{307E619B-BB4A-7962-8030-D660C1B58411}"/>
          </ac:spMkLst>
        </pc:spChg>
        <pc:spChg chg="add mod">
          <ac:chgData name="Andrieli Pachu da Silva" userId="S::apachu@apoioprodesp.sp.gov.br::700cae78-11d3-4587-9138-3fb2aa7f88fb" providerId="AD" clId="Web-{231CC134-3B8A-C0AB-92FB-4F8B6FB88EF7}" dt="2024-04-29T13:32:30.873" v="121" actId="20577"/>
          <ac:spMkLst>
            <pc:docMk/>
            <pc:sldMk cId="3719971915" sldId="520"/>
            <ac:spMk id="4" creationId="{CB487CAE-5536-FF15-0FE0-43822FB79D10}"/>
          </ac:spMkLst>
        </pc:spChg>
        <pc:spChg chg="mod">
          <ac:chgData name="Andrieli Pachu da Silva" userId="S::apachu@apoioprodesp.sp.gov.br::700cae78-11d3-4587-9138-3fb2aa7f88fb" providerId="AD" clId="Web-{231CC134-3B8A-C0AB-92FB-4F8B6FB88EF7}" dt="2024-04-29T13:26:37.236" v="6" actId="20577"/>
          <ac:spMkLst>
            <pc:docMk/>
            <pc:sldMk cId="3719971915" sldId="520"/>
            <ac:spMk id="18" creationId="{BD4FCEB1-D03D-CA19-6640-8C2EAD538DEE}"/>
          </ac:spMkLst>
        </pc:spChg>
        <pc:spChg chg="mod">
          <ac:chgData name="Andrieli Pachu da Silva" userId="S::apachu@apoioprodesp.sp.gov.br::700cae78-11d3-4587-9138-3fb2aa7f88fb" providerId="AD" clId="Web-{231CC134-3B8A-C0AB-92FB-4F8B6FB88EF7}" dt="2024-04-29T13:30:12.243" v="80" actId="20577"/>
          <ac:spMkLst>
            <pc:docMk/>
            <pc:sldMk cId="3719971915" sldId="520"/>
            <ac:spMk id="29" creationId="{004B0ED9-3039-E08F-EC02-E74926338DAA}"/>
          </ac:spMkLst>
        </pc:spChg>
        <pc:spChg chg="del mod">
          <ac:chgData name="Andrieli Pachu da Silva" userId="S::apachu@apoioprodesp.sp.gov.br::700cae78-11d3-4587-9138-3fb2aa7f88fb" providerId="AD" clId="Web-{231CC134-3B8A-C0AB-92FB-4F8B6FB88EF7}" dt="2024-04-29T13:30:23.337" v="83"/>
          <ac:spMkLst>
            <pc:docMk/>
            <pc:sldMk cId="3719971915" sldId="520"/>
            <ac:spMk id="30" creationId="{F2958C39-D748-83FD-45C9-828BB0A10617}"/>
          </ac:spMkLst>
        </pc:spChg>
        <pc:spChg chg="mod">
          <ac:chgData name="Andrieli Pachu da Silva" userId="S::apachu@apoioprodesp.sp.gov.br::700cae78-11d3-4587-9138-3fb2aa7f88fb" providerId="AD" clId="Web-{231CC134-3B8A-C0AB-92FB-4F8B6FB88EF7}" dt="2024-04-29T13:33:13.327" v="153" actId="1076"/>
          <ac:spMkLst>
            <pc:docMk/>
            <pc:sldMk cId="3719971915" sldId="520"/>
            <ac:spMk id="33" creationId="{BFD34BE4-7186-E808-9A1C-F135A79C1368}"/>
          </ac:spMkLst>
        </pc:spChg>
        <pc:grpChg chg="del">
          <ac:chgData name="Andrieli Pachu da Silva" userId="S::apachu@apoioprodesp.sp.gov.br::700cae78-11d3-4587-9138-3fb2aa7f88fb" providerId="AD" clId="Web-{231CC134-3B8A-C0AB-92FB-4F8B6FB88EF7}" dt="2024-04-29T13:26:38.251" v="7"/>
          <ac:grpSpMkLst>
            <pc:docMk/>
            <pc:sldMk cId="3719971915" sldId="520"/>
            <ac:grpSpMk id="28" creationId="{6B484275-5A21-A2A6-6175-F8031BE9254E}"/>
          </ac:grpSpMkLst>
        </pc:grpChg>
        <pc:cxnChg chg="mod">
          <ac:chgData name="Andrieli Pachu da Silva" userId="S::apachu@apoioprodesp.sp.gov.br::700cae78-11d3-4587-9138-3fb2aa7f88fb" providerId="AD" clId="Web-{231CC134-3B8A-C0AB-92FB-4F8B6FB88EF7}" dt="2024-04-29T13:26:38.251" v="7"/>
          <ac:cxnSpMkLst>
            <pc:docMk/>
            <pc:sldMk cId="3719971915" sldId="520"/>
            <ac:cxnSpMk id="24" creationId="{2F2966CC-384B-7C9E-02DE-B63E02272054}"/>
          </ac:cxnSpMkLst>
        </pc:cxnChg>
        <pc:cxnChg chg="mod">
          <ac:chgData name="Andrieli Pachu da Silva" userId="S::apachu@apoioprodesp.sp.gov.br::700cae78-11d3-4587-9138-3fb2aa7f88fb" providerId="AD" clId="Web-{231CC134-3B8A-C0AB-92FB-4F8B6FB88EF7}" dt="2024-04-29T13:26:38.251" v="7"/>
          <ac:cxnSpMkLst>
            <pc:docMk/>
            <pc:sldMk cId="3719971915" sldId="520"/>
            <ac:cxnSpMk id="25" creationId="{556CDFAA-3235-4855-A27B-22B018E1AE79}"/>
          </ac:cxnSpMkLst>
        </pc:cxnChg>
        <pc:cxnChg chg="mod">
          <ac:chgData name="Andrieli Pachu da Silva" userId="S::apachu@apoioprodesp.sp.gov.br::700cae78-11d3-4587-9138-3fb2aa7f88fb" providerId="AD" clId="Web-{231CC134-3B8A-C0AB-92FB-4F8B6FB88EF7}" dt="2024-04-29T13:26:38.251" v="7"/>
          <ac:cxnSpMkLst>
            <pc:docMk/>
            <pc:sldMk cId="3719971915" sldId="520"/>
            <ac:cxnSpMk id="27" creationId="{CD0FB6BD-50F7-6693-540A-09EB03AF2C86}"/>
          </ac:cxnSpMkLst>
        </pc:cxnChg>
      </pc:sldChg>
    </pc:docChg>
  </pc:docChgLst>
  <pc:docChgLst>
    <pc:chgData name="Andrieli Pachu da Silva" userId="S::apachu@apoioprodesp.sp.gov.br::700cae78-11d3-4587-9138-3fb2aa7f88fb" providerId="AD" clId="Web-{06113592-2D35-00AA-3C11-CEB05A6FA9A8}"/>
    <pc:docChg chg="modSld">
      <pc:chgData name="Andrieli Pachu da Silva" userId="S::apachu@apoioprodesp.sp.gov.br::700cae78-11d3-4587-9138-3fb2aa7f88fb" providerId="AD" clId="Web-{06113592-2D35-00AA-3C11-CEB05A6FA9A8}" dt="2024-04-16T12:24:30.091" v="26" actId="14100"/>
      <pc:docMkLst>
        <pc:docMk/>
      </pc:docMkLst>
      <pc:sldChg chg="modSp">
        <pc:chgData name="Andrieli Pachu da Silva" userId="S::apachu@apoioprodesp.sp.gov.br::700cae78-11d3-4587-9138-3fb2aa7f88fb" providerId="AD" clId="Web-{06113592-2D35-00AA-3C11-CEB05A6FA9A8}" dt="2024-04-16T12:23:14.292" v="15" actId="1076"/>
        <pc:sldMkLst>
          <pc:docMk/>
          <pc:sldMk cId="4247023647" sldId="256"/>
        </pc:sldMkLst>
        <pc:spChg chg="mod">
          <ac:chgData name="Andrieli Pachu da Silva" userId="S::apachu@apoioprodesp.sp.gov.br::700cae78-11d3-4587-9138-3fb2aa7f88fb" providerId="AD" clId="Web-{06113592-2D35-00AA-3C11-CEB05A6FA9A8}" dt="2024-04-16T12:23:14.292" v="15" actId="1076"/>
          <ac:spMkLst>
            <pc:docMk/>
            <pc:sldMk cId="4247023647" sldId="256"/>
            <ac:spMk id="2" creationId="{09DC2074-FEE4-47A1-84C6-E36D0BD12BEE}"/>
          </ac:spMkLst>
        </pc:spChg>
        <pc:spChg chg="mod">
          <ac:chgData name="Andrieli Pachu da Silva" userId="S::apachu@apoioprodesp.sp.gov.br::700cae78-11d3-4587-9138-3fb2aa7f88fb" providerId="AD" clId="Web-{06113592-2D35-00AA-3C11-CEB05A6FA9A8}" dt="2024-04-16T12:23:02.464" v="10" actId="1076"/>
          <ac:spMkLst>
            <pc:docMk/>
            <pc:sldMk cId="4247023647" sldId="256"/>
            <ac:spMk id="8" creationId="{2BE176A5-46A6-45FC-9E7A-46E97DF66BAC}"/>
          </ac:spMkLst>
        </pc:spChg>
        <pc:picChg chg="mod">
          <ac:chgData name="Andrieli Pachu da Silva" userId="S::apachu@apoioprodesp.sp.gov.br::700cae78-11d3-4587-9138-3fb2aa7f88fb" providerId="AD" clId="Web-{06113592-2D35-00AA-3C11-CEB05A6FA9A8}" dt="2024-04-16T12:23:10.792" v="14" actId="1076"/>
          <ac:picMkLst>
            <pc:docMk/>
            <pc:sldMk cId="4247023647" sldId="256"/>
            <ac:picMk id="22" creationId="{6421C897-6FE8-17DC-3BDC-2CFE5BC159A7}"/>
          </ac:picMkLst>
        </pc:picChg>
      </pc:sldChg>
      <pc:sldChg chg="modSp">
        <pc:chgData name="Andrieli Pachu da Silva" userId="S::apachu@apoioprodesp.sp.gov.br::700cae78-11d3-4587-9138-3fb2aa7f88fb" providerId="AD" clId="Web-{06113592-2D35-00AA-3C11-CEB05A6FA9A8}" dt="2024-04-16T12:23:38.465" v="19" actId="1076"/>
        <pc:sldMkLst>
          <pc:docMk/>
          <pc:sldMk cId="1032080388" sldId="492"/>
        </pc:sldMkLst>
        <pc:spChg chg="mod">
          <ac:chgData name="Andrieli Pachu da Silva" userId="S::apachu@apoioprodesp.sp.gov.br::700cae78-11d3-4587-9138-3fb2aa7f88fb" providerId="AD" clId="Web-{06113592-2D35-00AA-3C11-CEB05A6FA9A8}" dt="2024-04-16T12:23:19.214" v="16" actId="14100"/>
          <ac:spMkLst>
            <pc:docMk/>
            <pc:sldMk cId="1032080388" sldId="492"/>
            <ac:spMk id="32" creationId="{D4611808-0ECB-25CA-3777-DBC59C843526}"/>
          </ac:spMkLst>
        </pc:spChg>
        <pc:spChg chg="mod">
          <ac:chgData name="Andrieli Pachu da Silva" userId="S::apachu@apoioprodesp.sp.gov.br::700cae78-11d3-4587-9138-3fb2aa7f88fb" providerId="AD" clId="Web-{06113592-2D35-00AA-3C11-CEB05A6FA9A8}" dt="2024-04-16T12:23:26.886" v="18" actId="14100"/>
          <ac:spMkLst>
            <pc:docMk/>
            <pc:sldMk cId="1032080388" sldId="492"/>
            <ac:spMk id="33" creationId="{BFD34BE4-7186-E808-9A1C-F135A79C1368}"/>
          </ac:spMkLst>
        </pc:spChg>
        <pc:graphicFrameChg chg="mod">
          <ac:chgData name="Andrieli Pachu da Silva" userId="S::apachu@apoioprodesp.sp.gov.br::700cae78-11d3-4587-9138-3fb2aa7f88fb" providerId="AD" clId="Web-{06113592-2D35-00AA-3C11-CEB05A6FA9A8}" dt="2024-04-16T12:23:38.465" v="19" actId="1076"/>
          <ac:graphicFrameMkLst>
            <pc:docMk/>
            <pc:sldMk cId="1032080388" sldId="492"/>
            <ac:graphicFrameMk id="19" creationId="{E58014D6-67F6-485E-A8C6-771E821C68AC}"/>
          </ac:graphicFrameMkLst>
        </pc:graphicFrameChg>
      </pc:sldChg>
      <pc:sldChg chg="modSp">
        <pc:chgData name="Andrieli Pachu da Silva" userId="S::apachu@apoioprodesp.sp.gov.br::700cae78-11d3-4587-9138-3fb2aa7f88fb" providerId="AD" clId="Web-{06113592-2D35-00AA-3C11-CEB05A6FA9A8}" dt="2024-04-16T12:23:45.621" v="20" actId="14100"/>
        <pc:sldMkLst>
          <pc:docMk/>
          <pc:sldMk cId="1056010198" sldId="493"/>
        </pc:sldMkLst>
        <pc:spChg chg="mod">
          <ac:chgData name="Andrieli Pachu da Silva" userId="S::apachu@apoioprodesp.sp.gov.br::700cae78-11d3-4587-9138-3fb2aa7f88fb" providerId="AD" clId="Web-{06113592-2D35-00AA-3C11-CEB05A6FA9A8}" dt="2024-04-16T12:23:45.621" v="20" actId="14100"/>
          <ac:spMkLst>
            <pc:docMk/>
            <pc:sldMk cId="1056010198" sldId="493"/>
            <ac:spMk id="33" creationId="{BFD34BE4-7186-E808-9A1C-F135A79C1368}"/>
          </ac:spMkLst>
        </pc:spChg>
      </pc:sldChg>
      <pc:sldChg chg="modSp">
        <pc:chgData name="Andrieli Pachu da Silva" userId="S::apachu@apoioprodesp.sp.gov.br::700cae78-11d3-4587-9138-3fb2aa7f88fb" providerId="AD" clId="Web-{06113592-2D35-00AA-3C11-CEB05A6FA9A8}" dt="2024-04-16T12:23:53.106" v="21" actId="14100"/>
        <pc:sldMkLst>
          <pc:docMk/>
          <pc:sldMk cId="4025844949" sldId="494"/>
        </pc:sldMkLst>
        <pc:spChg chg="mod">
          <ac:chgData name="Andrieli Pachu da Silva" userId="S::apachu@apoioprodesp.sp.gov.br::700cae78-11d3-4587-9138-3fb2aa7f88fb" providerId="AD" clId="Web-{06113592-2D35-00AA-3C11-CEB05A6FA9A8}" dt="2024-04-16T12:23:53.106" v="21" actId="14100"/>
          <ac:spMkLst>
            <pc:docMk/>
            <pc:sldMk cId="4025844949" sldId="494"/>
            <ac:spMk id="33" creationId="{BFD34BE4-7186-E808-9A1C-F135A79C1368}"/>
          </ac:spMkLst>
        </pc:spChg>
      </pc:sldChg>
      <pc:sldChg chg="modSp">
        <pc:chgData name="Andrieli Pachu da Silva" userId="S::apachu@apoioprodesp.sp.gov.br::700cae78-11d3-4587-9138-3fb2aa7f88fb" providerId="AD" clId="Web-{06113592-2D35-00AA-3C11-CEB05A6FA9A8}" dt="2024-04-16T12:24:30.091" v="26" actId="14100"/>
        <pc:sldMkLst>
          <pc:docMk/>
          <pc:sldMk cId="3462361523" sldId="495"/>
        </pc:sldMkLst>
        <pc:spChg chg="mod">
          <ac:chgData name="Andrieli Pachu da Silva" userId="S::apachu@apoioprodesp.sp.gov.br::700cae78-11d3-4587-9138-3fb2aa7f88fb" providerId="AD" clId="Web-{06113592-2D35-00AA-3C11-CEB05A6FA9A8}" dt="2024-04-16T12:24:30.091" v="26" actId="14100"/>
          <ac:spMkLst>
            <pc:docMk/>
            <pc:sldMk cId="3462361523" sldId="495"/>
            <ac:spMk id="8" creationId="{01BD21C3-2EB5-438B-BBA0-CFFC43C67C50}"/>
          </ac:spMkLst>
        </pc:spChg>
        <pc:spChg chg="mod">
          <ac:chgData name="Andrieli Pachu da Silva" userId="S::apachu@apoioprodesp.sp.gov.br::700cae78-11d3-4587-9138-3fb2aa7f88fb" providerId="AD" clId="Web-{06113592-2D35-00AA-3C11-CEB05A6FA9A8}" dt="2024-04-16T12:24:00.309" v="22" actId="14100"/>
          <ac:spMkLst>
            <pc:docMk/>
            <pc:sldMk cId="3462361523" sldId="495"/>
            <ac:spMk id="32" creationId="{D4611808-0ECB-25CA-3777-DBC59C843526}"/>
          </ac:spMkLst>
        </pc:spChg>
        <pc:spChg chg="mod">
          <ac:chgData name="Andrieli Pachu da Silva" userId="S::apachu@apoioprodesp.sp.gov.br::700cae78-11d3-4587-9138-3fb2aa7f88fb" providerId="AD" clId="Web-{06113592-2D35-00AA-3C11-CEB05A6FA9A8}" dt="2024-04-16T12:24:05.137" v="23" actId="14100"/>
          <ac:spMkLst>
            <pc:docMk/>
            <pc:sldMk cId="3462361523" sldId="495"/>
            <ac:spMk id="33" creationId="{BFD34BE4-7186-E808-9A1C-F135A79C1368}"/>
          </ac:spMkLst>
        </pc:spChg>
      </pc:sldChg>
    </pc:docChg>
  </pc:docChgLst>
  <pc:docChgLst>
    <pc:chgData name="Andrieli Pachu da Silva" userId="S::apachu@apoioprodesp.sp.gov.br::700cae78-11d3-4587-9138-3fb2aa7f88fb" providerId="AD" clId="Web-{B439F011-5117-C15C-E7BB-E593ED99BD32}"/>
    <pc:docChg chg="addSld delSld modSld">
      <pc:chgData name="Andrieli Pachu da Silva" userId="S::apachu@apoioprodesp.sp.gov.br::700cae78-11d3-4587-9138-3fb2aa7f88fb" providerId="AD" clId="Web-{B439F011-5117-C15C-E7BB-E593ED99BD32}" dt="2024-04-22T16:34:58.743" v="60" actId="14100"/>
      <pc:docMkLst>
        <pc:docMk/>
      </pc:docMkLst>
      <pc:sldChg chg="addSp delSp modSp">
        <pc:chgData name="Andrieli Pachu da Silva" userId="S::apachu@apoioprodesp.sp.gov.br::700cae78-11d3-4587-9138-3fb2aa7f88fb" providerId="AD" clId="Web-{B439F011-5117-C15C-E7BB-E593ED99BD32}" dt="2024-04-22T16:34:58.743" v="60" actId="14100"/>
        <pc:sldMkLst>
          <pc:docMk/>
          <pc:sldMk cId="1032080388" sldId="492"/>
        </pc:sldMkLst>
        <pc:spChg chg="del">
          <ac:chgData name="Andrieli Pachu da Silva" userId="S::apachu@apoioprodesp.sp.gov.br::700cae78-11d3-4587-9138-3fb2aa7f88fb" providerId="AD" clId="Web-{B439F011-5117-C15C-E7BB-E593ED99BD32}" dt="2024-04-22T16:24:22.874" v="12"/>
          <ac:spMkLst>
            <pc:docMk/>
            <pc:sldMk cId="1032080388" sldId="492"/>
            <ac:spMk id="18" creationId="{0703A46D-5085-4AFA-ACB0-8BB360DB7EB4}"/>
          </ac:spMkLst>
        </pc:spChg>
        <pc:spChg chg="mod">
          <ac:chgData name="Andrieli Pachu da Silva" userId="S::apachu@apoioprodesp.sp.gov.br::700cae78-11d3-4587-9138-3fb2aa7f88fb" providerId="AD" clId="Web-{B439F011-5117-C15C-E7BB-E593ED99BD32}" dt="2024-04-22T16:24:17.530" v="10" actId="20577"/>
          <ac:spMkLst>
            <pc:docMk/>
            <pc:sldMk cId="1032080388" sldId="492"/>
            <ac:spMk id="32" creationId="{D4611808-0ECB-25CA-3777-DBC59C843526}"/>
          </ac:spMkLst>
        </pc:spChg>
        <pc:graphicFrameChg chg="del">
          <ac:chgData name="Andrieli Pachu da Silva" userId="S::apachu@apoioprodesp.sp.gov.br::700cae78-11d3-4587-9138-3fb2aa7f88fb" providerId="AD" clId="Web-{B439F011-5117-C15C-E7BB-E593ED99BD32}" dt="2024-04-22T16:24:22.874" v="11"/>
          <ac:graphicFrameMkLst>
            <pc:docMk/>
            <pc:sldMk cId="1032080388" sldId="492"/>
            <ac:graphicFrameMk id="19" creationId="{E58014D6-67F6-485E-A8C6-771E821C68AC}"/>
          </ac:graphicFrameMkLst>
        </pc:graphicFrameChg>
        <pc:picChg chg="add mod">
          <ac:chgData name="Andrieli Pachu da Silva" userId="S::apachu@apoioprodesp.sp.gov.br::700cae78-11d3-4587-9138-3fb2aa7f88fb" providerId="AD" clId="Web-{B439F011-5117-C15C-E7BB-E593ED99BD32}" dt="2024-04-22T16:34:58.743" v="60" actId="14100"/>
          <ac:picMkLst>
            <pc:docMk/>
            <pc:sldMk cId="1032080388" sldId="492"/>
            <ac:picMk id="2" creationId="{7F409CF5-5C29-0836-8DBC-E2888680B0D8}"/>
          </ac:picMkLst>
        </pc:picChg>
      </pc:sldChg>
      <pc:sldChg chg="add replId">
        <pc:chgData name="Andrieli Pachu da Silva" userId="S::apachu@apoioprodesp.sp.gov.br::700cae78-11d3-4587-9138-3fb2aa7f88fb" providerId="AD" clId="Web-{B439F011-5117-C15C-E7BB-E593ED99BD32}" dt="2024-04-22T16:23:57.233" v="0"/>
        <pc:sldMkLst>
          <pc:docMk/>
          <pc:sldMk cId="2527932815" sldId="496"/>
        </pc:sldMkLst>
      </pc:sldChg>
      <pc:sldChg chg="addSp delSp modSp add replId">
        <pc:chgData name="Andrieli Pachu da Silva" userId="S::apachu@apoioprodesp.sp.gov.br::700cae78-11d3-4587-9138-3fb2aa7f88fb" providerId="AD" clId="Web-{B439F011-5117-C15C-E7BB-E593ED99BD32}" dt="2024-04-22T16:33:09.661" v="58" actId="1076"/>
        <pc:sldMkLst>
          <pc:docMk/>
          <pc:sldMk cId="3092553592" sldId="497"/>
        </pc:sldMkLst>
        <pc:spChg chg="mod">
          <ac:chgData name="Andrieli Pachu da Silva" userId="S::apachu@apoioprodesp.sp.gov.br::700cae78-11d3-4587-9138-3fb2aa7f88fb" providerId="AD" clId="Web-{B439F011-5117-C15C-E7BB-E593ED99BD32}" dt="2024-04-22T16:27:27.116" v="35" actId="20577"/>
          <ac:spMkLst>
            <pc:docMk/>
            <pc:sldMk cId="3092553592" sldId="497"/>
            <ac:spMk id="32" creationId="{D4611808-0ECB-25CA-3777-DBC59C843526}"/>
          </ac:spMkLst>
        </pc:spChg>
        <pc:grpChg chg="add mod">
          <ac:chgData name="Andrieli Pachu da Silva" userId="S::apachu@apoioprodesp.sp.gov.br::700cae78-11d3-4587-9138-3fb2aa7f88fb" providerId="AD" clId="Web-{B439F011-5117-C15C-E7BB-E593ED99BD32}" dt="2024-04-22T16:33:09.661" v="58" actId="1076"/>
          <ac:grpSpMkLst>
            <pc:docMk/>
            <pc:sldMk cId="3092553592" sldId="497"/>
            <ac:grpSpMk id="4" creationId="{C8303FEA-42F4-ACA8-BA18-8D066C805D41}"/>
          </ac:grpSpMkLst>
        </pc:grpChg>
        <pc:picChg chg="del">
          <ac:chgData name="Andrieli Pachu da Silva" userId="S::apachu@apoioprodesp.sp.gov.br::700cae78-11d3-4587-9138-3fb2aa7f88fb" providerId="AD" clId="Web-{B439F011-5117-C15C-E7BB-E593ED99BD32}" dt="2024-04-22T16:27:31.741" v="36"/>
          <ac:picMkLst>
            <pc:docMk/>
            <pc:sldMk cId="3092553592" sldId="497"/>
            <ac:picMk id="2" creationId="{7F409CF5-5C29-0836-8DBC-E2888680B0D8}"/>
          </ac:picMkLst>
        </pc:picChg>
        <pc:picChg chg="add del mod">
          <ac:chgData name="Andrieli Pachu da Silva" userId="S::apachu@apoioprodesp.sp.gov.br::700cae78-11d3-4587-9138-3fb2aa7f88fb" providerId="AD" clId="Web-{B439F011-5117-C15C-E7BB-E593ED99BD32}" dt="2024-04-22T16:28:50.729" v="40"/>
          <ac:picMkLst>
            <pc:docMk/>
            <pc:sldMk cId="3092553592" sldId="497"/>
            <ac:picMk id="3" creationId="{04363D38-50CA-AF01-0096-EA6E6AC7F7D4}"/>
          </ac:picMkLst>
        </pc:picChg>
        <pc:picChg chg="add">
          <ac:chgData name="Andrieli Pachu da Silva" userId="S::apachu@apoioprodesp.sp.gov.br::700cae78-11d3-4587-9138-3fb2aa7f88fb" providerId="AD" clId="Web-{B439F011-5117-C15C-E7BB-E593ED99BD32}" dt="2024-04-22T16:33:07.130" v="57"/>
          <ac:picMkLst>
            <pc:docMk/>
            <pc:sldMk cId="3092553592" sldId="497"/>
            <ac:picMk id="5" creationId="{D34CD9B6-AEA4-76C0-E394-605B251151B5}"/>
          </ac:picMkLst>
        </pc:picChg>
        <pc:picChg chg="add">
          <ac:chgData name="Andrieli Pachu da Silva" userId="S::apachu@apoioprodesp.sp.gov.br::700cae78-11d3-4587-9138-3fb2aa7f88fb" providerId="AD" clId="Web-{B439F011-5117-C15C-E7BB-E593ED99BD32}" dt="2024-04-22T16:33:07.130" v="57"/>
          <ac:picMkLst>
            <pc:docMk/>
            <pc:sldMk cId="3092553592" sldId="497"/>
            <ac:picMk id="6" creationId="{DC30F86D-6AB5-5084-4FBC-106409C8633B}"/>
          </ac:picMkLst>
        </pc:picChg>
      </pc:sldChg>
      <pc:sldChg chg="addSp delSp modSp new del">
        <pc:chgData name="Andrieli Pachu da Silva" userId="S::apachu@apoioprodesp.sp.gov.br::700cae78-11d3-4587-9138-3fb2aa7f88fb" providerId="AD" clId="Web-{B439F011-5117-C15C-E7BB-E593ED99BD32}" dt="2024-04-22T16:33:16.317" v="59"/>
        <pc:sldMkLst>
          <pc:docMk/>
          <pc:sldMk cId="1218206968" sldId="498"/>
        </pc:sldMkLst>
        <pc:grpChg chg="add del">
          <ac:chgData name="Andrieli Pachu da Silva" userId="S::apachu@apoioprodesp.sp.gov.br::700cae78-11d3-4587-9138-3fb2aa7f88fb" providerId="AD" clId="Web-{B439F011-5117-C15C-E7BB-E593ED99BD32}" dt="2024-04-22T16:33:05.192" v="56"/>
          <ac:grpSpMkLst>
            <pc:docMk/>
            <pc:sldMk cId="1218206968" sldId="498"/>
            <ac:grpSpMk id="4" creationId="{C8303FEA-42F4-ACA8-BA18-8D066C805D41}"/>
          </ac:grpSpMkLst>
        </pc:grpChg>
        <pc:picChg chg="add mod">
          <ac:chgData name="Andrieli Pachu da Silva" userId="S::apachu@apoioprodesp.sp.gov.br::700cae78-11d3-4587-9138-3fb2aa7f88fb" providerId="AD" clId="Web-{B439F011-5117-C15C-E7BB-E593ED99BD32}" dt="2024-04-22T16:32:34.347" v="55"/>
          <ac:picMkLst>
            <pc:docMk/>
            <pc:sldMk cId="1218206968" sldId="498"/>
            <ac:picMk id="2" creationId="{D34CD9B6-AEA4-76C0-E394-605B251151B5}"/>
          </ac:picMkLst>
        </pc:picChg>
        <pc:picChg chg="add mod modCrop">
          <ac:chgData name="Andrieli Pachu da Silva" userId="S::apachu@apoioprodesp.sp.gov.br::700cae78-11d3-4587-9138-3fb2aa7f88fb" providerId="AD" clId="Web-{B439F011-5117-C15C-E7BB-E593ED99BD32}" dt="2024-04-22T16:32:34.347" v="55"/>
          <ac:picMkLst>
            <pc:docMk/>
            <pc:sldMk cId="1218206968" sldId="498"/>
            <ac:picMk id="3" creationId="{DC30F86D-6AB5-5084-4FBC-106409C8633B}"/>
          </ac:picMkLst>
        </pc:picChg>
      </pc:sldChg>
    </pc:docChg>
  </pc:docChgLst>
  <pc:docChgLst>
    <pc:chgData name="Andrieli Pachu da Silva" userId="S::apachu@apoioprodesp.sp.gov.br::700cae78-11d3-4587-9138-3fb2aa7f88fb" providerId="AD" clId="Web-{780F6AF7-1F55-09D6-D646-987EFF1C7CC0}"/>
    <pc:docChg chg="modSld">
      <pc:chgData name="Andrieli Pachu da Silva" userId="S::apachu@apoioprodesp.sp.gov.br::700cae78-11d3-4587-9138-3fb2aa7f88fb" providerId="AD" clId="Web-{780F6AF7-1F55-09D6-D646-987EFF1C7CC0}" dt="2024-04-22T19:39:08.443" v="1" actId="20577"/>
      <pc:docMkLst>
        <pc:docMk/>
      </pc:docMkLst>
      <pc:sldChg chg="modSp">
        <pc:chgData name="Andrieli Pachu da Silva" userId="S::apachu@apoioprodesp.sp.gov.br::700cae78-11d3-4587-9138-3fb2aa7f88fb" providerId="AD" clId="Web-{780F6AF7-1F55-09D6-D646-987EFF1C7CC0}" dt="2024-04-22T19:39:08.443" v="1" actId="20577"/>
        <pc:sldMkLst>
          <pc:docMk/>
          <pc:sldMk cId="557611387" sldId="508"/>
        </pc:sldMkLst>
        <pc:spChg chg="mod">
          <ac:chgData name="Andrieli Pachu da Silva" userId="S::apachu@apoioprodesp.sp.gov.br::700cae78-11d3-4587-9138-3fb2aa7f88fb" providerId="AD" clId="Web-{780F6AF7-1F55-09D6-D646-987EFF1C7CC0}" dt="2024-04-22T19:39:08.443" v="1" actId="20577"/>
          <ac:spMkLst>
            <pc:docMk/>
            <pc:sldMk cId="557611387" sldId="508"/>
            <ac:spMk id="2" creationId="{09DC2074-FEE4-47A1-84C6-E36D0BD12BEE}"/>
          </ac:spMkLst>
        </pc:spChg>
      </pc:sldChg>
    </pc:docChg>
  </pc:docChgLst>
  <pc:docChgLst>
    <pc:chgData name="Lucas Spadari Carreiro Alves de Lima" userId="S::lscalima@sp.gov.br::232910ff-0fb3-4bdd-a9d4-60be343817c4" providerId="AD" clId="Web-{2CE107BB-55B0-3D32-FE9E-4A7F0EF8DF11}"/>
    <pc:docChg chg="modSld">
      <pc:chgData name="Lucas Spadari Carreiro Alves de Lima" userId="S::lscalima@sp.gov.br::232910ff-0fb3-4bdd-a9d4-60be343817c4" providerId="AD" clId="Web-{2CE107BB-55B0-3D32-FE9E-4A7F0EF8DF11}" dt="2024-04-26T18:50:50.219" v="3" actId="20577"/>
      <pc:docMkLst>
        <pc:docMk/>
      </pc:docMkLst>
      <pc:sldChg chg="modSp">
        <pc:chgData name="Lucas Spadari Carreiro Alves de Lima" userId="S::lscalima@sp.gov.br::232910ff-0fb3-4bdd-a9d4-60be343817c4" providerId="AD" clId="Web-{2CE107BB-55B0-3D32-FE9E-4A7F0EF8DF11}" dt="2024-04-26T18:50:50.219" v="3" actId="20577"/>
        <pc:sldMkLst>
          <pc:docMk/>
          <pc:sldMk cId="3240578641" sldId="515"/>
        </pc:sldMkLst>
        <pc:spChg chg="mod">
          <ac:chgData name="Lucas Spadari Carreiro Alves de Lima" userId="S::lscalima@sp.gov.br::232910ff-0fb3-4bdd-a9d4-60be343817c4" providerId="AD" clId="Web-{2CE107BB-55B0-3D32-FE9E-4A7F0EF8DF11}" dt="2024-04-26T18:50:50.219" v="3" actId="20577"/>
          <ac:spMkLst>
            <pc:docMk/>
            <pc:sldMk cId="3240578641" sldId="515"/>
            <ac:spMk id="23" creationId="{FDF0637F-E1CE-E541-3730-602C88ED7E10}"/>
          </ac:spMkLst>
        </pc:spChg>
      </pc:sldChg>
    </pc:docChg>
  </pc:docChgLst>
  <pc:docChgLst>
    <pc:chgData name="Andrieli Pachu da Silva" userId="S::apachu@apoioprodesp.sp.gov.br::700cae78-11d3-4587-9138-3fb2aa7f88fb" providerId="AD" clId="Web-{904147B8-1C3F-EE6A-3E21-E4A81CD9A336}"/>
    <pc:docChg chg="addSld delSld modSld sldOrd">
      <pc:chgData name="Andrieli Pachu da Silva" userId="S::apachu@apoioprodesp.sp.gov.br::700cae78-11d3-4587-9138-3fb2aa7f88fb" providerId="AD" clId="Web-{904147B8-1C3F-EE6A-3E21-E4A81CD9A336}" dt="2024-04-24T19:21:38.174" v="1670" actId="1076"/>
      <pc:docMkLst>
        <pc:docMk/>
      </pc:docMkLst>
      <pc:sldChg chg="delSp del ord">
        <pc:chgData name="Andrieli Pachu da Silva" userId="S::apachu@apoioprodesp.sp.gov.br::700cae78-11d3-4587-9138-3fb2aa7f88fb" providerId="AD" clId="Web-{904147B8-1C3F-EE6A-3E21-E4A81CD9A336}" dt="2024-04-24T17:45:14.028" v="448"/>
        <pc:sldMkLst>
          <pc:docMk/>
          <pc:sldMk cId="1032080388" sldId="492"/>
        </pc:sldMkLst>
        <pc:picChg chg="del">
          <ac:chgData name="Andrieli Pachu da Silva" userId="S::apachu@apoioprodesp.sp.gov.br::700cae78-11d3-4587-9138-3fb2aa7f88fb" providerId="AD" clId="Web-{904147B8-1C3F-EE6A-3E21-E4A81CD9A336}" dt="2024-04-24T17:44:55.371" v="444"/>
          <ac:picMkLst>
            <pc:docMk/>
            <pc:sldMk cId="1032080388" sldId="492"/>
            <ac:picMk id="2" creationId="{7F409CF5-5C29-0836-8DBC-E2888680B0D8}"/>
          </ac:picMkLst>
        </pc:picChg>
      </pc:sldChg>
      <pc:sldChg chg="delSp del">
        <pc:chgData name="Andrieli Pachu da Silva" userId="S::apachu@apoioprodesp.sp.gov.br::700cae78-11d3-4587-9138-3fb2aa7f88fb" providerId="AD" clId="Web-{904147B8-1C3F-EE6A-3E21-E4A81CD9A336}" dt="2024-04-24T18:27:00.312" v="988"/>
        <pc:sldMkLst>
          <pc:docMk/>
          <pc:sldMk cId="3462361523" sldId="495"/>
        </pc:sldMkLst>
        <pc:spChg chg="del">
          <ac:chgData name="Andrieli Pachu da Silva" userId="S::apachu@apoioprodesp.sp.gov.br::700cae78-11d3-4587-9138-3fb2aa7f88fb" providerId="AD" clId="Web-{904147B8-1C3F-EE6A-3E21-E4A81CD9A336}" dt="2024-04-24T18:26:48.124" v="980"/>
          <ac:spMkLst>
            <pc:docMk/>
            <pc:sldMk cId="3462361523" sldId="495"/>
            <ac:spMk id="8" creationId="{01BD21C3-2EB5-438B-BBA0-CFFC43C67C50}"/>
          </ac:spMkLst>
        </pc:spChg>
        <pc:grpChg chg="del">
          <ac:chgData name="Andrieli Pachu da Silva" userId="S::apachu@apoioprodesp.sp.gov.br::700cae78-11d3-4587-9138-3fb2aa7f88fb" providerId="AD" clId="Web-{904147B8-1C3F-EE6A-3E21-E4A81CD9A336}" dt="2024-04-24T18:26:48.108" v="979"/>
          <ac:grpSpMkLst>
            <pc:docMk/>
            <pc:sldMk cId="3462361523" sldId="495"/>
            <ac:grpSpMk id="9" creationId="{55C6C0D1-0DA7-4632-88BD-5ED507F28B01}"/>
          </ac:grpSpMkLst>
        </pc:grpChg>
        <pc:grpChg chg="del">
          <ac:chgData name="Andrieli Pachu da Silva" userId="S::apachu@apoioprodesp.sp.gov.br::700cae78-11d3-4587-9138-3fb2aa7f88fb" providerId="AD" clId="Web-{904147B8-1C3F-EE6A-3E21-E4A81CD9A336}" dt="2024-04-24T18:26:48.108" v="978"/>
          <ac:grpSpMkLst>
            <pc:docMk/>
            <pc:sldMk cId="3462361523" sldId="495"/>
            <ac:grpSpMk id="14" creationId="{1C831650-A075-4741-8807-B8C92F041408}"/>
          </ac:grpSpMkLst>
        </pc:grpChg>
        <pc:grpChg chg="del">
          <ac:chgData name="Andrieli Pachu da Silva" userId="S::apachu@apoioprodesp.sp.gov.br::700cae78-11d3-4587-9138-3fb2aa7f88fb" providerId="AD" clId="Web-{904147B8-1C3F-EE6A-3E21-E4A81CD9A336}" dt="2024-04-24T18:26:48.108" v="977"/>
          <ac:grpSpMkLst>
            <pc:docMk/>
            <pc:sldMk cId="3462361523" sldId="495"/>
            <ac:grpSpMk id="17" creationId="{7B2B6095-802B-4C52-8CF9-3B8915002919}"/>
          </ac:grpSpMkLst>
        </pc:grpChg>
        <pc:grpChg chg="del">
          <ac:chgData name="Andrieli Pachu da Silva" userId="S::apachu@apoioprodesp.sp.gov.br::700cae78-11d3-4587-9138-3fb2aa7f88fb" providerId="AD" clId="Web-{904147B8-1C3F-EE6A-3E21-E4A81CD9A336}" dt="2024-04-24T18:26:48.108" v="976"/>
          <ac:grpSpMkLst>
            <pc:docMk/>
            <pc:sldMk cId="3462361523" sldId="495"/>
            <ac:grpSpMk id="20" creationId="{01307F2A-CFF2-447C-B92F-DFD84B4E45BB}"/>
          </ac:grpSpMkLst>
        </pc:grpChg>
        <pc:grpChg chg="del">
          <ac:chgData name="Andrieli Pachu da Silva" userId="S::apachu@apoioprodesp.sp.gov.br::700cae78-11d3-4587-9138-3fb2aa7f88fb" providerId="AD" clId="Web-{904147B8-1C3F-EE6A-3E21-E4A81CD9A336}" dt="2024-04-24T18:26:48.108" v="975"/>
          <ac:grpSpMkLst>
            <pc:docMk/>
            <pc:sldMk cId="3462361523" sldId="495"/>
            <ac:grpSpMk id="28" creationId="{10C7C6FD-264F-4ABD-A0A5-65B67DEB8686}"/>
          </ac:grpSpMkLst>
        </pc:grpChg>
      </pc:sldChg>
      <pc:sldChg chg="del">
        <pc:chgData name="Andrieli Pachu da Silva" userId="S::apachu@apoioprodesp.sp.gov.br::700cae78-11d3-4587-9138-3fb2aa7f88fb" providerId="AD" clId="Web-{904147B8-1C3F-EE6A-3E21-E4A81CD9A336}" dt="2024-04-24T17:45:17.825" v="449"/>
        <pc:sldMkLst>
          <pc:docMk/>
          <pc:sldMk cId="2527932815" sldId="496"/>
        </pc:sldMkLst>
      </pc:sldChg>
      <pc:sldChg chg="del">
        <pc:chgData name="Andrieli Pachu da Silva" userId="S::apachu@apoioprodesp.sp.gov.br::700cae78-11d3-4587-9138-3fb2aa7f88fb" providerId="AD" clId="Web-{904147B8-1C3F-EE6A-3E21-E4A81CD9A336}" dt="2024-04-24T17:23:10.456" v="150"/>
        <pc:sldMkLst>
          <pc:docMk/>
          <pc:sldMk cId="3092553592" sldId="497"/>
        </pc:sldMkLst>
      </pc:sldChg>
      <pc:sldChg chg="del">
        <pc:chgData name="Andrieli Pachu da Silva" userId="S::apachu@apoioprodesp.sp.gov.br::700cae78-11d3-4587-9138-3fb2aa7f88fb" providerId="AD" clId="Web-{904147B8-1C3F-EE6A-3E21-E4A81CD9A336}" dt="2024-04-24T18:42:20.283" v="1446"/>
        <pc:sldMkLst>
          <pc:docMk/>
          <pc:sldMk cId="2260058568" sldId="507"/>
        </pc:sldMkLst>
      </pc:sldChg>
      <pc:sldChg chg="addSp delSp modSp">
        <pc:chgData name="Andrieli Pachu da Silva" userId="S::apachu@apoioprodesp.sp.gov.br::700cae78-11d3-4587-9138-3fb2aa7f88fb" providerId="AD" clId="Web-{904147B8-1C3F-EE6A-3E21-E4A81CD9A336}" dt="2024-04-24T17:09:56.581" v="19" actId="1076"/>
        <pc:sldMkLst>
          <pc:docMk/>
          <pc:sldMk cId="557611387" sldId="508"/>
        </pc:sldMkLst>
        <pc:spChg chg="mod">
          <ac:chgData name="Andrieli Pachu da Silva" userId="S::apachu@apoioprodesp.sp.gov.br::700cae78-11d3-4587-9138-3fb2aa7f88fb" providerId="AD" clId="Web-{904147B8-1C3F-EE6A-3E21-E4A81CD9A336}" dt="2024-04-24T17:09:06.565" v="0" actId="20577"/>
          <ac:spMkLst>
            <pc:docMk/>
            <pc:sldMk cId="557611387" sldId="508"/>
            <ac:spMk id="2" creationId="{09DC2074-FEE4-47A1-84C6-E36D0BD12BEE}"/>
          </ac:spMkLst>
        </pc:spChg>
        <pc:spChg chg="mod">
          <ac:chgData name="Andrieli Pachu da Silva" userId="S::apachu@apoioprodesp.sp.gov.br::700cae78-11d3-4587-9138-3fb2aa7f88fb" providerId="AD" clId="Web-{904147B8-1C3F-EE6A-3E21-E4A81CD9A336}" dt="2024-04-24T17:09:33.534" v="14" actId="20577"/>
          <ac:spMkLst>
            <pc:docMk/>
            <pc:sldMk cId="557611387" sldId="508"/>
            <ac:spMk id="8" creationId="{2BE176A5-46A6-45FC-9E7A-46E97DF66BAC}"/>
          </ac:spMkLst>
        </pc:spChg>
        <pc:picChg chg="del">
          <ac:chgData name="Andrieli Pachu da Silva" userId="S::apachu@apoioprodesp.sp.gov.br::700cae78-11d3-4587-9138-3fb2aa7f88fb" providerId="AD" clId="Web-{904147B8-1C3F-EE6A-3E21-E4A81CD9A336}" dt="2024-04-24T17:09:52.191" v="16"/>
          <ac:picMkLst>
            <pc:docMk/>
            <pc:sldMk cId="557611387" sldId="508"/>
            <ac:picMk id="3" creationId="{7E3FB393-D999-9F64-0510-FFBDB28D825A}"/>
          </ac:picMkLst>
        </pc:picChg>
        <pc:picChg chg="add mod">
          <ac:chgData name="Andrieli Pachu da Silva" userId="S::apachu@apoioprodesp.sp.gov.br::700cae78-11d3-4587-9138-3fb2aa7f88fb" providerId="AD" clId="Web-{904147B8-1C3F-EE6A-3E21-E4A81CD9A336}" dt="2024-04-24T17:09:56.581" v="18" actId="1076"/>
          <ac:picMkLst>
            <pc:docMk/>
            <pc:sldMk cId="557611387" sldId="508"/>
            <ac:picMk id="4" creationId="{7E3FB393-D999-9F64-0510-FFBDB28D825A}"/>
          </ac:picMkLst>
        </pc:picChg>
        <pc:picChg chg="add mod">
          <ac:chgData name="Andrieli Pachu da Silva" userId="S::apachu@apoioprodesp.sp.gov.br::700cae78-11d3-4587-9138-3fb2aa7f88fb" providerId="AD" clId="Web-{904147B8-1C3F-EE6A-3E21-E4A81CD9A336}" dt="2024-04-24T17:09:56.581" v="19" actId="1076"/>
          <ac:picMkLst>
            <pc:docMk/>
            <pc:sldMk cId="557611387" sldId="508"/>
            <ac:picMk id="5" creationId="{BCBF2013-A2E2-5965-61B7-48A6E7386EAE}"/>
          </ac:picMkLst>
        </pc:picChg>
        <pc:picChg chg="del">
          <ac:chgData name="Andrieli Pachu da Silva" userId="S::apachu@apoioprodesp.sp.gov.br::700cae78-11d3-4587-9138-3fb2aa7f88fb" providerId="AD" clId="Web-{904147B8-1C3F-EE6A-3E21-E4A81CD9A336}" dt="2024-04-24T17:09:49.003" v="15"/>
          <ac:picMkLst>
            <pc:docMk/>
            <pc:sldMk cId="557611387" sldId="508"/>
            <ac:picMk id="23" creationId="{BCBF2013-A2E2-5965-61B7-48A6E7386EAE}"/>
          </ac:picMkLst>
        </pc:picChg>
      </pc:sldChg>
      <pc:sldChg chg="addSp delSp modSp add replId">
        <pc:chgData name="Andrieli Pachu da Silva" userId="S::apachu@apoioprodesp.sp.gov.br::700cae78-11d3-4587-9138-3fb2aa7f88fb" providerId="AD" clId="Web-{904147B8-1C3F-EE6A-3E21-E4A81CD9A336}" dt="2024-04-24T18:29:10.439" v="991" actId="20577"/>
        <pc:sldMkLst>
          <pc:docMk/>
          <pc:sldMk cId="1701264070" sldId="509"/>
        </pc:sldMkLst>
        <pc:spChg chg="add mod">
          <ac:chgData name="Andrieli Pachu da Silva" userId="S::apachu@apoioprodesp.sp.gov.br::700cae78-11d3-4587-9138-3fb2aa7f88fb" providerId="AD" clId="Web-{904147B8-1C3F-EE6A-3E21-E4A81CD9A336}" dt="2024-04-24T18:29:10.439" v="991" actId="20577"/>
          <ac:spMkLst>
            <pc:docMk/>
            <pc:sldMk cId="1701264070" sldId="509"/>
            <ac:spMk id="4" creationId="{BF05D1C3-28F5-0C9B-0020-E7A9444623DE}"/>
          </ac:spMkLst>
        </pc:spChg>
        <pc:spChg chg="mod">
          <ac:chgData name="Andrieli Pachu da Silva" userId="S::apachu@apoioprodesp.sp.gov.br::700cae78-11d3-4587-9138-3fb2aa7f88fb" providerId="AD" clId="Web-{904147B8-1C3F-EE6A-3E21-E4A81CD9A336}" dt="2024-04-24T17:14:50.806" v="39"/>
          <ac:spMkLst>
            <pc:docMk/>
            <pc:sldMk cId="1701264070" sldId="509"/>
            <ac:spMk id="32" creationId="{D4611808-0ECB-25CA-3777-DBC59C843526}"/>
          </ac:spMkLst>
        </pc:spChg>
        <pc:spChg chg="mod">
          <ac:chgData name="Andrieli Pachu da Silva" userId="S::apachu@apoioprodesp.sp.gov.br::700cae78-11d3-4587-9138-3fb2aa7f88fb" providerId="AD" clId="Web-{904147B8-1C3F-EE6A-3E21-E4A81CD9A336}" dt="2024-04-24T17:15:16.275" v="45" actId="20577"/>
          <ac:spMkLst>
            <pc:docMk/>
            <pc:sldMk cId="1701264070" sldId="509"/>
            <ac:spMk id="33" creationId="{BFD34BE4-7186-E808-9A1C-F135A79C1368}"/>
          </ac:spMkLst>
        </pc:spChg>
        <pc:picChg chg="del">
          <ac:chgData name="Andrieli Pachu da Silva" userId="S::apachu@apoioprodesp.sp.gov.br::700cae78-11d3-4587-9138-3fb2aa7f88fb" providerId="AD" clId="Web-{904147B8-1C3F-EE6A-3E21-E4A81CD9A336}" dt="2024-04-24T17:14:46.712" v="38"/>
          <ac:picMkLst>
            <pc:docMk/>
            <pc:sldMk cId="1701264070" sldId="509"/>
            <ac:picMk id="2" creationId="{7F409CF5-5C29-0836-8DBC-E2888680B0D8}"/>
          </ac:picMkLst>
        </pc:picChg>
        <pc:picChg chg="add mod">
          <ac:chgData name="Andrieli Pachu da Silva" userId="S::apachu@apoioprodesp.sp.gov.br::700cae78-11d3-4587-9138-3fb2aa7f88fb" providerId="AD" clId="Web-{904147B8-1C3F-EE6A-3E21-E4A81CD9A336}" dt="2024-04-24T18:09:28.541" v="582" actId="1076"/>
          <ac:picMkLst>
            <pc:docMk/>
            <pc:sldMk cId="1701264070" sldId="509"/>
            <ac:picMk id="3" creationId="{B3409739-724D-CDBD-79B1-ACDEA499D61C}"/>
          </ac:picMkLst>
        </pc:picChg>
        <pc:picChg chg="add del mod">
          <ac:chgData name="Andrieli Pachu da Silva" userId="S::apachu@apoioprodesp.sp.gov.br::700cae78-11d3-4587-9138-3fb2aa7f88fb" providerId="AD" clId="Web-{904147B8-1C3F-EE6A-3E21-E4A81CD9A336}" dt="2024-04-24T18:24:04.292" v="943"/>
          <ac:picMkLst>
            <pc:docMk/>
            <pc:sldMk cId="1701264070" sldId="509"/>
            <ac:picMk id="5" creationId="{7708EA32-3817-034C-5F02-F286C9A7059F}"/>
          </ac:picMkLst>
        </pc:picChg>
        <pc:picChg chg="add del mod">
          <ac:chgData name="Andrieli Pachu da Silva" userId="S::apachu@apoioprodesp.sp.gov.br::700cae78-11d3-4587-9138-3fb2aa7f88fb" providerId="AD" clId="Web-{904147B8-1C3F-EE6A-3E21-E4A81CD9A336}" dt="2024-04-24T18:24:04.355" v="944"/>
          <ac:picMkLst>
            <pc:docMk/>
            <pc:sldMk cId="1701264070" sldId="509"/>
            <ac:picMk id="6" creationId="{DA2176FD-6FC6-96EB-F45A-4EB00167B8C8}"/>
          </ac:picMkLst>
        </pc:picChg>
        <pc:cxnChg chg="mod">
          <ac:chgData name="Andrieli Pachu da Silva" userId="S::apachu@apoioprodesp.sp.gov.br::700cae78-11d3-4587-9138-3fb2aa7f88fb" providerId="AD" clId="Web-{904147B8-1C3F-EE6A-3E21-E4A81CD9A336}" dt="2024-04-24T17:13:54.227" v="22" actId="1076"/>
          <ac:cxnSpMkLst>
            <pc:docMk/>
            <pc:sldMk cId="1701264070" sldId="509"/>
            <ac:cxnSpMk id="34" creationId="{44A316EB-ECD0-84EB-3918-C9CE3DAE5EDF}"/>
          </ac:cxnSpMkLst>
        </pc:cxnChg>
      </pc:sldChg>
      <pc:sldChg chg="addSp modSp add ord replId">
        <pc:chgData name="Andrieli Pachu da Silva" userId="S::apachu@apoioprodesp.sp.gov.br::700cae78-11d3-4587-9138-3fb2aa7f88fb" providerId="AD" clId="Web-{904147B8-1C3F-EE6A-3E21-E4A81CD9A336}" dt="2024-04-24T18:26:56.640" v="987" actId="1076"/>
        <pc:sldMkLst>
          <pc:docMk/>
          <pc:sldMk cId="1516049526" sldId="510"/>
        </pc:sldMkLst>
        <pc:spChg chg="add mod">
          <ac:chgData name="Andrieli Pachu da Silva" userId="S::apachu@apoioprodesp.sp.gov.br::700cae78-11d3-4587-9138-3fb2aa7f88fb" providerId="AD" clId="Web-{904147B8-1C3F-EE6A-3E21-E4A81CD9A336}" dt="2024-04-24T18:26:56.546" v="982" actId="1076"/>
          <ac:spMkLst>
            <pc:docMk/>
            <pc:sldMk cId="1516049526" sldId="510"/>
            <ac:spMk id="2" creationId="{01BD21C3-2EB5-438B-BBA0-CFFC43C67C50}"/>
          </ac:spMkLst>
        </pc:spChg>
        <pc:spChg chg="add">
          <ac:chgData name="Andrieli Pachu da Silva" userId="S::apachu@apoioprodesp.sp.gov.br::700cae78-11d3-4587-9138-3fb2aa7f88fb" providerId="AD" clId="Web-{904147B8-1C3F-EE6A-3E21-E4A81CD9A336}" dt="2024-04-24T18:26:50.499" v="981"/>
          <ac:spMkLst>
            <pc:docMk/>
            <pc:sldMk cId="1516049526" sldId="510"/>
            <ac:spMk id="9" creationId="{66D0151F-BFCB-4415-92B1-EC8161CEE0DF}"/>
          </ac:spMkLst>
        </pc:spChg>
        <pc:spChg chg="add">
          <ac:chgData name="Andrieli Pachu da Silva" userId="S::apachu@apoioprodesp.sp.gov.br::700cae78-11d3-4587-9138-3fb2aa7f88fb" providerId="AD" clId="Web-{904147B8-1C3F-EE6A-3E21-E4A81CD9A336}" dt="2024-04-24T18:26:50.499" v="981"/>
          <ac:spMkLst>
            <pc:docMk/>
            <pc:sldMk cId="1516049526" sldId="510"/>
            <ac:spMk id="11" creationId="{09E44359-9351-448F-855C-637A52A811BE}"/>
          </ac:spMkLst>
        </pc:spChg>
        <pc:spChg chg="add">
          <ac:chgData name="Andrieli Pachu da Silva" userId="S::apachu@apoioprodesp.sp.gov.br::700cae78-11d3-4587-9138-3fb2aa7f88fb" providerId="AD" clId="Web-{904147B8-1C3F-EE6A-3E21-E4A81CD9A336}" dt="2024-04-24T18:26:50.499" v="981"/>
          <ac:spMkLst>
            <pc:docMk/>
            <pc:sldMk cId="1516049526" sldId="510"/>
            <ac:spMk id="15" creationId="{94FE86CC-BFEA-4027-9495-B4A1EDDFCE93}"/>
          </ac:spMkLst>
        </pc:spChg>
        <pc:spChg chg="add">
          <ac:chgData name="Andrieli Pachu da Silva" userId="S::apachu@apoioprodesp.sp.gov.br::700cae78-11d3-4587-9138-3fb2aa7f88fb" providerId="AD" clId="Web-{904147B8-1C3F-EE6A-3E21-E4A81CD9A336}" dt="2024-04-24T18:26:50.499" v="981"/>
          <ac:spMkLst>
            <pc:docMk/>
            <pc:sldMk cId="1516049526" sldId="510"/>
            <ac:spMk id="17" creationId="{0F7F5E1D-7492-4F43-904E-B7F6D4F7020D}"/>
          </ac:spMkLst>
        </pc:spChg>
        <pc:spChg chg="add">
          <ac:chgData name="Andrieli Pachu da Silva" userId="S::apachu@apoioprodesp.sp.gov.br::700cae78-11d3-4587-9138-3fb2aa7f88fb" providerId="AD" clId="Web-{904147B8-1C3F-EE6A-3E21-E4A81CD9A336}" dt="2024-04-24T18:26:50.499" v="981"/>
          <ac:spMkLst>
            <pc:docMk/>
            <pc:sldMk cId="1516049526" sldId="510"/>
            <ac:spMk id="19" creationId="{B6A58B36-F999-445B-8F2B-E2AAA0E3CA69}"/>
          </ac:spMkLst>
        </pc:spChg>
        <pc:spChg chg="add">
          <ac:chgData name="Andrieli Pachu da Silva" userId="S::apachu@apoioprodesp.sp.gov.br::700cae78-11d3-4587-9138-3fb2aa7f88fb" providerId="AD" clId="Web-{904147B8-1C3F-EE6A-3E21-E4A81CD9A336}" dt="2024-04-24T18:26:50.499" v="981"/>
          <ac:spMkLst>
            <pc:docMk/>
            <pc:sldMk cId="1516049526" sldId="510"/>
            <ac:spMk id="21" creationId="{76B864BA-A7CA-4636-BB03-B39AEFF3046D}"/>
          </ac:spMkLst>
        </pc:spChg>
        <pc:spChg chg="mod">
          <ac:chgData name="Andrieli Pachu da Silva" userId="S::apachu@apoioprodesp.sp.gov.br::700cae78-11d3-4587-9138-3fb2aa7f88fb" providerId="AD" clId="Web-{904147B8-1C3F-EE6A-3E21-E4A81CD9A336}" dt="2024-04-24T18:26:42.124" v="974" actId="20577"/>
          <ac:spMkLst>
            <pc:docMk/>
            <pc:sldMk cId="1516049526" sldId="510"/>
            <ac:spMk id="33" creationId="{BFD34BE4-7186-E808-9A1C-F135A79C1368}"/>
          </ac:spMkLst>
        </pc:spChg>
        <pc:grpChg chg="add mod">
          <ac:chgData name="Andrieli Pachu da Silva" userId="S::apachu@apoioprodesp.sp.gov.br::700cae78-11d3-4587-9138-3fb2aa7f88fb" providerId="AD" clId="Web-{904147B8-1C3F-EE6A-3E21-E4A81CD9A336}" dt="2024-04-24T18:26:56.561" v="983" actId="1076"/>
          <ac:grpSpMkLst>
            <pc:docMk/>
            <pc:sldMk cId="1516049526" sldId="510"/>
            <ac:grpSpMk id="3" creationId="{55C6C0D1-0DA7-4632-88BD-5ED507F28B01}"/>
          </ac:grpSpMkLst>
        </pc:grpChg>
        <pc:grpChg chg="add mod">
          <ac:chgData name="Andrieli Pachu da Silva" userId="S::apachu@apoioprodesp.sp.gov.br::700cae78-11d3-4587-9138-3fb2aa7f88fb" providerId="AD" clId="Web-{904147B8-1C3F-EE6A-3E21-E4A81CD9A336}" dt="2024-04-24T18:26:56.593" v="984" actId="1076"/>
          <ac:grpSpMkLst>
            <pc:docMk/>
            <pc:sldMk cId="1516049526" sldId="510"/>
            <ac:grpSpMk id="4" creationId="{1C831650-A075-4741-8807-B8C92F041408}"/>
          </ac:grpSpMkLst>
        </pc:grpChg>
        <pc:grpChg chg="add mod">
          <ac:chgData name="Andrieli Pachu da Silva" userId="S::apachu@apoioprodesp.sp.gov.br::700cae78-11d3-4587-9138-3fb2aa7f88fb" providerId="AD" clId="Web-{904147B8-1C3F-EE6A-3E21-E4A81CD9A336}" dt="2024-04-24T18:26:56.593" v="985" actId="1076"/>
          <ac:grpSpMkLst>
            <pc:docMk/>
            <pc:sldMk cId="1516049526" sldId="510"/>
            <ac:grpSpMk id="5" creationId="{7B2B6095-802B-4C52-8CF9-3B8915002919}"/>
          </ac:grpSpMkLst>
        </pc:grpChg>
        <pc:grpChg chg="add mod">
          <ac:chgData name="Andrieli Pachu da Silva" userId="S::apachu@apoioprodesp.sp.gov.br::700cae78-11d3-4587-9138-3fb2aa7f88fb" providerId="AD" clId="Web-{904147B8-1C3F-EE6A-3E21-E4A81CD9A336}" dt="2024-04-24T18:26:56.624" v="986" actId="1076"/>
          <ac:grpSpMkLst>
            <pc:docMk/>
            <pc:sldMk cId="1516049526" sldId="510"/>
            <ac:grpSpMk id="6" creationId="{01307F2A-CFF2-447C-B92F-DFD84B4E45BB}"/>
          </ac:grpSpMkLst>
        </pc:grpChg>
        <pc:grpChg chg="add mod">
          <ac:chgData name="Andrieli Pachu da Silva" userId="S::apachu@apoioprodesp.sp.gov.br::700cae78-11d3-4587-9138-3fb2aa7f88fb" providerId="AD" clId="Web-{904147B8-1C3F-EE6A-3E21-E4A81CD9A336}" dt="2024-04-24T18:26:56.640" v="987" actId="1076"/>
          <ac:grpSpMkLst>
            <pc:docMk/>
            <pc:sldMk cId="1516049526" sldId="510"/>
            <ac:grpSpMk id="7" creationId="{10C7C6FD-264F-4ABD-A0A5-65B67DEB8686}"/>
          </ac:grpSpMkLst>
        </pc:grpChg>
        <pc:grpChg chg="add">
          <ac:chgData name="Andrieli Pachu da Silva" userId="S::apachu@apoioprodesp.sp.gov.br::700cae78-11d3-4587-9138-3fb2aa7f88fb" providerId="AD" clId="Web-{904147B8-1C3F-EE6A-3E21-E4A81CD9A336}" dt="2024-04-24T18:26:50.499" v="981"/>
          <ac:grpSpMkLst>
            <pc:docMk/>
            <pc:sldMk cId="1516049526" sldId="510"/>
            <ac:grpSpMk id="10" creationId="{34B781B4-1349-46CC-833D-89DB9CDB15B9}"/>
          </ac:grpSpMkLst>
        </pc:grpChg>
        <pc:picChg chg="add">
          <ac:chgData name="Andrieli Pachu da Silva" userId="S::apachu@apoioprodesp.sp.gov.br::700cae78-11d3-4587-9138-3fb2aa7f88fb" providerId="AD" clId="Web-{904147B8-1C3F-EE6A-3E21-E4A81CD9A336}" dt="2024-04-24T18:26:50.499" v="981"/>
          <ac:picMkLst>
            <pc:docMk/>
            <pc:sldMk cId="1516049526" sldId="510"/>
            <ac:picMk id="8" creationId="{B6024BD2-C7A1-42D6-8308-25B81EFE67B4}"/>
          </ac:picMkLst>
        </pc:picChg>
        <pc:picChg chg="add">
          <ac:chgData name="Andrieli Pachu da Silva" userId="S::apachu@apoioprodesp.sp.gov.br::700cae78-11d3-4587-9138-3fb2aa7f88fb" providerId="AD" clId="Web-{904147B8-1C3F-EE6A-3E21-E4A81CD9A336}" dt="2024-04-24T18:26:50.499" v="981"/>
          <ac:picMkLst>
            <pc:docMk/>
            <pc:sldMk cId="1516049526" sldId="510"/>
            <ac:picMk id="12" creationId="{BA7DD36E-FF40-4F4C-8C90-E090AB89612D}"/>
          </ac:picMkLst>
        </pc:picChg>
        <pc:picChg chg="add">
          <ac:chgData name="Andrieli Pachu da Silva" userId="S::apachu@apoioprodesp.sp.gov.br::700cae78-11d3-4587-9138-3fb2aa7f88fb" providerId="AD" clId="Web-{904147B8-1C3F-EE6A-3E21-E4A81CD9A336}" dt="2024-04-24T18:26:50.499" v="981"/>
          <ac:picMkLst>
            <pc:docMk/>
            <pc:sldMk cId="1516049526" sldId="510"/>
            <ac:picMk id="13" creationId="{C7FF9648-A43F-4461-B3FA-BE49AC5A5B89}"/>
          </ac:picMkLst>
        </pc:picChg>
        <pc:picChg chg="add">
          <ac:chgData name="Andrieli Pachu da Silva" userId="S::apachu@apoioprodesp.sp.gov.br::700cae78-11d3-4587-9138-3fb2aa7f88fb" providerId="AD" clId="Web-{904147B8-1C3F-EE6A-3E21-E4A81CD9A336}" dt="2024-04-24T18:26:50.499" v="981"/>
          <ac:picMkLst>
            <pc:docMk/>
            <pc:sldMk cId="1516049526" sldId="510"/>
            <ac:picMk id="14" creationId="{EE720E58-7ECA-43FB-B6C5-C7DCDB833F59}"/>
          </ac:picMkLst>
        </pc:picChg>
        <pc:picChg chg="add">
          <ac:chgData name="Andrieli Pachu da Silva" userId="S::apachu@apoioprodesp.sp.gov.br::700cae78-11d3-4587-9138-3fb2aa7f88fb" providerId="AD" clId="Web-{904147B8-1C3F-EE6A-3E21-E4A81CD9A336}" dt="2024-04-24T18:26:50.499" v="981"/>
          <ac:picMkLst>
            <pc:docMk/>
            <pc:sldMk cId="1516049526" sldId="510"/>
            <ac:picMk id="16" creationId="{B6DDD311-274B-44D9-8AC1-FBCA21E576F2}"/>
          </ac:picMkLst>
        </pc:picChg>
        <pc:picChg chg="add">
          <ac:chgData name="Andrieli Pachu da Silva" userId="S::apachu@apoioprodesp.sp.gov.br::700cae78-11d3-4587-9138-3fb2aa7f88fb" providerId="AD" clId="Web-{904147B8-1C3F-EE6A-3E21-E4A81CD9A336}" dt="2024-04-24T18:26:50.499" v="981"/>
          <ac:picMkLst>
            <pc:docMk/>
            <pc:sldMk cId="1516049526" sldId="510"/>
            <ac:picMk id="18" creationId="{BD8657FC-1ABD-48B9-B9D9-542C17F982E1}"/>
          </ac:picMkLst>
        </pc:picChg>
        <pc:picChg chg="add">
          <ac:chgData name="Andrieli Pachu da Silva" userId="S::apachu@apoioprodesp.sp.gov.br::700cae78-11d3-4587-9138-3fb2aa7f88fb" providerId="AD" clId="Web-{904147B8-1C3F-EE6A-3E21-E4A81CD9A336}" dt="2024-04-24T18:26:50.499" v="981"/>
          <ac:picMkLst>
            <pc:docMk/>
            <pc:sldMk cId="1516049526" sldId="510"/>
            <ac:picMk id="20" creationId="{84F07E32-EDD1-421C-B0BF-4CF548F393BF}"/>
          </ac:picMkLst>
        </pc:picChg>
      </pc:sldChg>
      <pc:sldChg chg="addSp delSp modSp add replId">
        <pc:chgData name="Andrieli Pachu da Silva" userId="S::apachu@apoioprodesp.sp.gov.br::700cae78-11d3-4587-9138-3fb2aa7f88fb" providerId="AD" clId="Web-{904147B8-1C3F-EE6A-3E21-E4A81CD9A336}" dt="2024-04-24T18:11:41.684" v="607" actId="1076"/>
        <pc:sldMkLst>
          <pc:docMk/>
          <pc:sldMk cId="2346800550" sldId="511"/>
        </pc:sldMkLst>
        <pc:spChg chg="del">
          <ac:chgData name="Andrieli Pachu da Silva" userId="S::apachu@apoioprodesp.sp.gov.br::700cae78-11d3-4587-9138-3fb2aa7f88fb" providerId="AD" clId="Web-{904147B8-1C3F-EE6A-3E21-E4A81CD9A336}" dt="2024-04-24T17:44:51.590" v="443"/>
          <ac:spMkLst>
            <pc:docMk/>
            <pc:sldMk cId="2346800550" sldId="511"/>
            <ac:spMk id="4" creationId="{BF05D1C3-28F5-0C9B-0020-E7A9444623DE}"/>
          </ac:spMkLst>
        </pc:spChg>
        <pc:spChg chg="mod">
          <ac:chgData name="Andrieli Pachu da Silva" userId="S::apachu@apoioprodesp.sp.gov.br::700cae78-11d3-4587-9138-3fb2aa7f88fb" providerId="AD" clId="Web-{904147B8-1C3F-EE6A-3E21-E4A81CD9A336}" dt="2024-04-24T17:44:25.480" v="432" actId="20577"/>
          <ac:spMkLst>
            <pc:docMk/>
            <pc:sldMk cId="2346800550" sldId="511"/>
            <ac:spMk id="32" creationId="{D4611808-0ECB-25CA-3777-DBC59C843526}"/>
          </ac:spMkLst>
        </pc:spChg>
        <pc:spChg chg="mod">
          <ac:chgData name="Andrieli Pachu da Silva" userId="S::apachu@apoioprodesp.sp.gov.br::700cae78-11d3-4587-9138-3fb2aa7f88fb" providerId="AD" clId="Web-{904147B8-1C3F-EE6A-3E21-E4A81CD9A336}" dt="2024-04-24T17:44:45.856" v="441" actId="20577"/>
          <ac:spMkLst>
            <pc:docMk/>
            <pc:sldMk cId="2346800550" sldId="511"/>
            <ac:spMk id="33" creationId="{BFD34BE4-7186-E808-9A1C-F135A79C1368}"/>
          </ac:spMkLst>
        </pc:spChg>
        <pc:picChg chg="add mod">
          <ac:chgData name="Andrieli Pachu da Silva" userId="S::apachu@apoioprodesp.sp.gov.br::700cae78-11d3-4587-9138-3fb2aa7f88fb" providerId="AD" clId="Web-{904147B8-1C3F-EE6A-3E21-E4A81CD9A336}" dt="2024-04-24T18:11:41.684" v="607" actId="1076"/>
          <ac:picMkLst>
            <pc:docMk/>
            <pc:sldMk cId="2346800550" sldId="511"/>
            <ac:picMk id="2" creationId="{A2F9BC5C-DF1B-175C-DE5A-20A3D63E8F4C}"/>
          </ac:picMkLst>
        </pc:picChg>
        <pc:picChg chg="del">
          <ac:chgData name="Andrieli Pachu da Silva" userId="S::apachu@apoioprodesp.sp.gov.br::700cae78-11d3-4587-9138-3fb2aa7f88fb" providerId="AD" clId="Web-{904147B8-1C3F-EE6A-3E21-E4A81CD9A336}" dt="2024-04-24T17:44:47.918" v="442"/>
          <ac:picMkLst>
            <pc:docMk/>
            <pc:sldMk cId="2346800550" sldId="511"/>
            <ac:picMk id="3" creationId="{B3409739-724D-CDBD-79B1-ACDEA499D61C}"/>
          </ac:picMkLst>
        </pc:picChg>
      </pc:sldChg>
      <pc:sldChg chg="addSp delSp modSp add replId">
        <pc:chgData name="Andrieli Pachu da Silva" userId="S::apachu@apoioprodesp.sp.gov.br::700cae78-11d3-4587-9138-3fb2aa7f88fb" providerId="AD" clId="Web-{904147B8-1C3F-EE6A-3E21-E4A81CD9A336}" dt="2024-04-24T18:30:51.191" v="1042" actId="20577"/>
        <pc:sldMkLst>
          <pc:docMk/>
          <pc:sldMk cId="1104905568" sldId="512"/>
        </pc:sldMkLst>
        <pc:spChg chg="mod">
          <ac:chgData name="Andrieli Pachu da Silva" userId="S::apachu@apoioprodesp.sp.gov.br::700cae78-11d3-4587-9138-3fb2aa7f88fb" providerId="AD" clId="Web-{904147B8-1C3F-EE6A-3E21-E4A81CD9A336}" dt="2024-04-24T18:30:51.191" v="1042" actId="20577"/>
          <ac:spMkLst>
            <pc:docMk/>
            <pc:sldMk cId="1104905568" sldId="512"/>
            <ac:spMk id="4" creationId="{BF05D1C3-28F5-0C9B-0020-E7A9444623DE}"/>
          </ac:spMkLst>
        </pc:spChg>
        <pc:spChg chg="mod">
          <ac:chgData name="Andrieli Pachu da Silva" userId="S::apachu@apoioprodesp.sp.gov.br::700cae78-11d3-4587-9138-3fb2aa7f88fb" providerId="AD" clId="Web-{904147B8-1C3F-EE6A-3E21-E4A81CD9A336}" dt="2024-04-24T17:58:59.247" v="546" actId="20577"/>
          <ac:spMkLst>
            <pc:docMk/>
            <pc:sldMk cId="1104905568" sldId="512"/>
            <ac:spMk id="33" creationId="{BFD34BE4-7186-E808-9A1C-F135A79C1368}"/>
          </ac:spMkLst>
        </pc:spChg>
        <pc:picChg chg="add del mod modCrop">
          <ac:chgData name="Andrieli Pachu da Silva" userId="S::apachu@apoioprodesp.sp.gov.br::700cae78-11d3-4587-9138-3fb2aa7f88fb" providerId="AD" clId="Web-{904147B8-1C3F-EE6A-3E21-E4A81CD9A336}" dt="2024-04-24T18:21:39.211" v="910"/>
          <ac:picMkLst>
            <pc:docMk/>
            <pc:sldMk cId="1104905568" sldId="512"/>
            <ac:picMk id="2" creationId="{80E8E4D0-2CD3-E779-535A-33A812015AEE}"/>
          </ac:picMkLst>
        </pc:picChg>
        <pc:picChg chg="del">
          <ac:chgData name="Andrieli Pachu da Silva" userId="S::apachu@apoioprodesp.sp.gov.br::700cae78-11d3-4587-9138-3fb2aa7f88fb" providerId="AD" clId="Web-{904147B8-1C3F-EE6A-3E21-E4A81CD9A336}" dt="2024-04-24T17:59:00.794" v="547"/>
          <ac:picMkLst>
            <pc:docMk/>
            <pc:sldMk cId="1104905568" sldId="512"/>
            <ac:picMk id="3" creationId="{B3409739-724D-CDBD-79B1-ACDEA499D61C}"/>
          </ac:picMkLst>
        </pc:picChg>
        <pc:picChg chg="mod">
          <ac:chgData name="Andrieli Pachu da Silva" userId="S::apachu@apoioprodesp.sp.gov.br::700cae78-11d3-4587-9138-3fb2aa7f88fb" providerId="AD" clId="Web-{904147B8-1C3F-EE6A-3E21-E4A81CD9A336}" dt="2024-04-24T18:24:41.434" v="950" actId="1076"/>
          <ac:picMkLst>
            <pc:docMk/>
            <pc:sldMk cId="1104905568" sldId="512"/>
            <ac:picMk id="3" creationId="{E3346331-B562-90E2-FFF3-D7D03CBBC4F3}"/>
          </ac:picMkLst>
        </pc:picChg>
        <pc:picChg chg="add del mod">
          <ac:chgData name="Andrieli Pachu da Silva" userId="S::apachu@apoioprodesp.sp.gov.br::700cae78-11d3-4587-9138-3fb2aa7f88fb" providerId="AD" clId="Web-{904147B8-1C3F-EE6A-3E21-E4A81CD9A336}" dt="2024-04-24T18:24:04.167" v="939"/>
          <ac:picMkLst>
            <pc:docMk/>
            <pc:sldMk cId="1104905568" sldId="512"/>
            <ac:picMk id="5" creationId="{4C477B65-EC6D-CC0C-355A-D8D839073FDE}"/>
          </ac:picMkLst>
        </pc:picChg>
        <pc:picChg chg="add del mod">
          <ac:chgData name="Andrieli Pachu da Silva" userId="S::apachu@apoioprodesp.sp.gov.br::700cae78-11d3-4587-9138-3fb2aa7f88fb" providerId="AD" clId="Web-{904147B8-1C3F-EE6A-3E21-E4A81CD9A336}" dt="2024-04-24T18:24:04.199" v="940"/>
          <ac:picMkLst>
            <pc:docMk/>
            <pc:sldMk cId="1104905568" sldId="512"/>
            <ac:picMk id="6" creationId="{0FEF2D59-720B-287F-BEA8-87D31CF28F48}"/>
          </ac:picMkLst>
        </pc:picChg>
        <pc:picChg chg="add del mod">
          <ac:chgData name="Andrieli Pachu da Silva" userId="S::apachu@apoioprodesp.sp.gov.br::700cae78-11d3-4587-9138-3fb2aa7f88fb" providerId="AD" clId="Web-{904147B8-1C3F-EE6A-3E21-E4A81CD9A336}" dt="2024-04-24T18:24:04.230" v="941"/>
          <ac:picMkLst>
            <pc:docMk/>
            <pc:sldMk cId="1104905568" sldId="512"/>
            <ac:picMk id="7" creationId="{9139EDB9-AFA3-B704-2184-D6D592C24789}"/>
          </ac:picMkLst>
        </pc:picChg>
        <pc:picChg chg="add del mod">
          <ac:chgData name="Andrieli Pachu da Silva" userId="S::apachu@apoioprodesp.sp.gov.br::700cae78-11d3-4587-9138-3fb2aa7f88fb" providerId="AD" clId="Web-{904147B8-1C3F-EE6A-3E21-E4A81CD9A336}" dt="2024-04-24T18:24:04.261" v="942"/>
          <ac:picMkLst>
            <pc:docMk/>
            <pc:sldMk cId="1104905568" sldId="512"/>
            <ac:picMk id="8" creationId="{7429D348-694A-C7AA-6E12-7DE6C068AAED}"/>
          </ac:picMkLst>
        </pc:picChg>
      </pc:sldChg>
      <pc:sldChg chg="addSp delSp modSp add replId">
        <pc:chgData name="Andrieli Pachu da Silva" userId="S::apachu@apoioprodesp.sp.gov.br::700cae78-11d3-4587-9138-3fb2aa7f88fb" providerId="AD" clId="Web-{904147B8-1C3F-EE6A-3E21-E4A81CD9A336}" dt="2024-04-24T18:42:44.127" v="1447" actId="1076"/>
        <pc:sldMkLst>
          <pc:docMk/>
          <pc:sldMk cId="1456139936" sldId="513"/>
        </pc:sldMkLst>
        <pc:spChg chg="add mod">
          <ac:chgData name="Andrieli Pachu da Silva" userId="S::apachu@apoioprodesp.sp.gov.br::700cae78-11d3-4587-9138-3fb2aa7f88fb" providerId="AD" clId="Web-{904147B8-1C3F-EE6A-3E21-E4A81CD9A336}" dt="2024-04-24T18:42:44.127" v="1447" actId="1076"/>
          <ac:spMkLst>
            <pc:docMk/>
            <pc:sldMk cId="1456139936" sldId="513"/>
            <ac:spMk id="4" creationId="{E077210E-AA32-AB94-D893-D2769419264A}"/>
          </ac:spMkLst>
        </pc:spChg>
        <pc:spChg chg="mod">
          <ac:chgData name="Andrieli Pachu da Silva" userId="S::apachu@apoioprodesp.sp.gov.br::700cae78-11d3-4587-9138-3fb2aa7f88fb" providerId="AD" clId="Web-{904147B8-1C3F-EE6A-3E21-E4A81CD9A336}" dt="2024-04-24T18:32:35.975" v="1060" actId="20577"/>
          <ac:spMkLst>
            <pc:docMk/>
            <pc:sldMk cId="1456139936" sldId="513"/>
            <ac:spMk id="33" creationId="{BFD34BE4-7186-E808-9A1C-F135A79C1368}"/>
          </ac:spMkLst>
        </pc:spChg>
        <pc:picChg chg="del">
          <ac:chgData name="Andrieli Pachu da Silva" userId="S::apachu@apoioprodesp.sp.gov.br::700cae78-11d3-4587-9138-3fb2aa7f88fb" providerId="AD" clId="Web-{904147B8-1C3F-EE6A-3E21-E4A81CD9A336}" dt="2024-04-24T18:32:27.740" v="1044"/>
          <ac:picMkLst>
            <pc:docMk/>
            <pc:sldMk cId="1456139936" sldId="513"/>
            <ac:picMk id="2" creationId="{A2F9BC5C-DF1B-175C-DE5A-20A3D63E8F4C}"/>
          </ac:picMkLst>
        </pc:picChg>
      </pc:sldChg>
      <pc:sldChg chg="addSp delSp modSp add replId">
        <pc:chgData name="Andrieli Pachu da Silva" userId="S::apachu@apoioprodesp.sp.gov.br::700cae78-11d3-4587-9138-3fb2aa7f88fb" providerId="AD" clId="Web-{904147B8-1C3F-EE6A-3E21-E4A81CD9A336}" dt="2024-04-24T19:21:38.174" v="1670" actId="1076"/>
        <pc:sldMkLst>
          <pc:docMk/>
          <pc:sldMk cId="793626965" sldId="514"/>
        </pc:sldMkLst>
        <pc:spChg chg="del mod">
          <ac:chgData name="Andrieli Pachu da Silva" userId="S::apachu@apoioprodesp.sp.gov.br::700cae78-11d3-4587-9138-3fb2aa7f88fb" providerId="AD" clId="Web-{904147B8-1C3F-EE6A-3E21-E4A81CD9A336}" dt="2024-04-24T19:13:09.953" v="1451"/>
          <ac:spMkLst>
            <pc:docMk/>
            <pc:sldMk cId="793626965" sldId="514"/>
            <ac:spMk id="4" creationId="{E077210E-AA32-AB94-D893-D2769419264A}"/>
          </ac:spMkLst>
        </pc:spChg>
        <pc:spChg chg="add del mod">
          <ac:chgData name="Andrieli Pachu da Silva" userId="S::apachu@apoioprodesp.sp.gov.br::700cae78-11d3-4587-9138-3fb2aa7f88fb" providerId="AD" clId="Web-{904147B8-1C3F-EE6A-3E21-E4A81CD9A336}" dt="2024-04-24T19:14:31.693" v="1511"/>
          <ac:spMkLst>
            <pc:docMk/>
            <pc:sldMk cId="793626965" sldId="514"/>
            <ac:spMk id="5" creationId="{BD4FCEB1-D03D-CA19-6640-8C2EAD538DEE}"/>
          </ac:spMkLst>
        </pc:spChg>
        <pc:spChg chg="add del mod">
          <ac:chgData name="Andrieli Pachu da Silva" userId="S::apachu@apoioprodesp.sp.gov.br::700cae78-11d3-4587-9138-3fb2aa7f88fb" providerId="AD" clId="Web-{904147B8-1C3F-EE6A-3E21-E4A81CD9A336}" dt="2024-04-24T19:14:31.693" v="1511"/>
          <ac:spMkLst>
            <pc:docMk/>
            <pc:sldMk cId="793626965" sldId="514"/>
            <ac:spMk id="8" creationId="{0818677F-F1B6-45AB-F6B1-F57C496CF41A}"/>
          </ac:spMkLst>
        </pc:spChg>
        <pc:spChg chg="add del mod">
          <ac:chgData name="Andrieli Pachu da Silva" userId="S::apachu@apoioprodesp.sp.gov.br::700cae78-11d3-4587-9138-3fb2aa7f88fb" providerId="AD" clId="Web-{904147B8-1C3F-EE6A-3E21-E4A81CD9A336}" dt="2024-04-24T19:14:31.693" v="1511"/>
          <ac:spMkLst>
            <pc:docMk/>
            <pc:sldMk cId="793626965" sldId="514"/>
            <ac:spMk id="9" creationId="{BDE4ED4C-4DE6-C0D5-9A77-E535F6AD01C4}"/>
          </ac:spMkLst>
        </pc:spChg>
        <pc:spChg chg="add del mod">
          <ac:chgData name="Andrieli Pachu da Silva" userId="S::apachu@apoioprodesp.sp.gov.br::700cae78-11d3-4587-9138-3fb2aa7f88fb" providerId="AD" clId="Web-{904147B8-1C3F-EE6A-3E21-E4A81CD9A336}" dt="2024-04-24T19:14:31.693" v="1511"/>
          <ac:spMkLst>
            <pc:docMk/>
            <pc:sldMk cId="793626965" sldId="514"/>
            <ac:spMk id="10" creationId="{0B8BA5D3-F1DD-7458-5F92-E69A92037C95}"/>
          </ac:spMkLst>
        </pc:spChg>
        <pc:spChg chg="add del">
          <ac:chgData name="Andrieli Pachu da Silva" userId="S::apachu@apoioprodesp.sp.gov.br::700cae78-11d3-4587-9138-3fb2aa7f88fb" providerId="AD" clId="Web-{904147B8-1C3F-EE6A-3E21-E4A81CD9A336}" dt="2024-04-24T19:14:36.662" v="1513"/>
          <ac:spMkLst>
            <pc:docMk/>
            <pc:sldMk cId="793626965" sldId="514"/>
            <ac:spMk id="15" creationId="{2892B4BC-A728-1F29-7D65-F3FB41739682}"/>
          </ac:spMkLst>
        </pc:spChg>
        <pc:spChg chg="add">
          <ac:chgData name="Andrieli Pachu da Silva" userId="S::apachu@apoioprodesp.sp.gov.br::700cae78-11d3-4587-9138-3fb2aa7f88fb" providerId="AD" clId="Web-{904147B8-1C3F-EE6A-3E21-E4A81CD9A336}" dt="2024-04-24T19:14:59.601" v="1529"/>
          <ac:spMkLst>
            <pc:docMk/>
            <pc:sldMk cId="793626965" sldId="514"/>
            <ac:spMk id="18" creationId="{BD4FCEB1-D03D-CA19-6640-8C2EAD538DEE}"/>
          </ac:spMkLst>
        </pc:spChg>
        <pc:spChg chg="add">
          <ac:chgData name="Andrieli Pachu da Silva" userId="S::apachu@apoioprodesp.sp.gov.br::700cae78-11d3-4587-9138-3fb2aa7f88fb" providerId="AD" clId="Web-{904147B8-1C3F-EE6A-3E21-E4A81CD9A336}" dt="2024-04-24T19:14:59.601" v="1529"/>
          <ac:spMkLst>
            <pc:docMk/>
            <pc:sldMk cId="793626965" sldId="514"/>
            <ac:spMk id="21" creationId="{0818677F-F1B6-45AB-F6B1-F57C496CF41A}"/>
          </ac:spMkLst>
        </pc:spChg>
        <pc:spChg chg="add">
          <ac:chgData name="Andrieli Pachu da Silva" userId="S::apachu@apoioprodesp.sp.gov.br::700cae78-11d3-4587-9138-3fb2aa7f88fb" providerId="AD" clId="Web-{904147B8-1C3F-EE6A-3E21-E4A81CD9A336}" dt="2024-04-24T19:14:59.601" v="1529"/>
          <ac:spMkLst>
            <pc:docMk/>
            <pc:sldMk cId="793626965" sldId="514"/>
            <ac:spMk id="22" creationId="{BDE4ED4C-4DE6-C0D5-9A77-E535F6AD01C4}"/>
          </ac:spMkLst>
        </pc:spChg>
        <pc:spChg chg="add">
          <ac:chgData name="Andrieli Pachu da Silva" userId="S::apachu@apoioprodesp.sp.gov.br::700cae78-11d3-4587-9138-3fb2aa7f88fb" providerId="AD" clId="Web-{904147B8-1C3F-EE6A-3E21-E4A81CD9A336}" dt="2024-04-24T19:14:59.601" v="1529"/>
          <ac:spMkLst>
            <pc:docMk/>
            <pc:sldMk cId="793626965" sldId="514"/>
            <ac:spMk id="23" creationId="{0B8BA5D3-F1DD-7458-5F92-E69A92037C95}"/>
          </ac:spMkLst>
        </pc:spChg>
        <pc:spChg chg="add mod">
          <ac:chgData name="Andrieli Pachu da Silva" userId="S::apachu@apoioprodesp.sp.gov.br::700cae78-11d3-4587-9138-3fb2aa7f88fb" providerId="AD" clId="Web-{904147B8-1C3F-EE6A-3E21-E4A81CD9A336}" dt="2024-04-24T19:21:38.174" v="1670" actId="1076"/>
          <ac:spMkLst>
            <pc:docMk/>
            <pc:sldMk cId="793626965" sldId="514"/>
            <ac:spMk id="29" creationId="{004B0ED9-3039-E08F-EC02-E74926338DAA}"/>
          </ac:spMkLst>
        </pc:spChg>
        <pc:spChg chg="add mod">
          <ac:chgData name="Andrieli Pachu da Silva" userId="S::apachu@apoioprodesp.sp.gov.br::700cae78-11d3-4587-9138-3fb2aa7f88fb" providerId="AD" clId="Web-{904147B8-1C3F-EE6A-3E21-E4A81CD9A336}" dt="2024-04-24T19:21:28.877" v="1669" actId="14100"/>
          <ac:spMkLst>
            <pc:docMk/>
            <pc:sldMk cId="793626965" sldId="514"/>
            <ac:spMk id="30" creationId="{F2958C39-D748-83FD-45C9-828BB0A10617}"/>
          </ac:spMkLst>
        </pc:spChg>
        <pc:spChg chg="mod">
          <ac:chgData name="Andrieli Pachu da Silva" userId="S::apachu@apoioprodesp.sp.gov.br::700cae78-11d3-4587-9138-3fb2aa7f88fb" providerId="AD" clId="Web-{904147B8-1C3F-EE6A-3E21-E4A81CD9A336}" dt="2024-04-24T19:14:46.272" v="1528" actId="20577"/>
          <ac:spMkLst>
            <pc:docMk/>
            <pc:sldMk cId="793626965" sldId="514"/>
            <ac:spMk id="33" creationId="{BFD34BE4-7186-E808-9A1C-F135A79C1368}"/>
          </ac:spMkLst>
        </pc:spChg>
        <pc:grpChg chg="add mod">
          <ac:chgData name="Andrieli Pachu da Silva" userId="S::apachu@apoioprodesp.sp.gov.br::700cae78-11d3-4587-9138-3fb2aa7f88fb" providerId="AD" clId="Web-{904147B8-1C3F-EE6A-3E21-E4A81CD9A336}" dt="2024-04-24T19:15:13.039" v="1531" actId="1076"/>
          <ac:grpSpMkLst>
            <pc:docMk/>
            <pc:sldMk cId="793626965" sldId="514"/>
            <ac:grpSpMk id="28" creationId="{6B484275-5A21-A2A6-6175-F8031BE9254E}"/>
          </ac:grpSpMkLst>
        </pc:grpChg>
        <pc:picChg chg="add del mod">
          <ac:chgData name="Andrieli Pachu da Silva" userId="S::apachu@apoioprodesp.sp.gov.br::700cae78-11d3-4587-9138-3fb2aa7f88fb" providerId="AD" clId="Web-{904147B8-1C3F-EE6A-3E21-E4A81CD9A336}" dt="2024-04-24T19:14:31.693" v="1511"/>
          <ac:picMkLst>
            <pc:docMk/>
            <pc:sldMk cId="793626965" sldId="514"/>
            <ac:picMk id="2" creationId="{3277CB5F-37AE-017E-7286-681E6BC80EB9}"/>
          </ac:picMkLst>
        </pc:picChg>
        <pc:picChg chg="add del mod">
          <ac:chgData name="Andrieli Pachu da Silva" userId="S::apachu@apoioprodesp.sp.gov.br::700cae78-11d3-4587-9138-3fb2aa7f88fb" providerId="AD" clId="Web-{904147B8-1C3F-EE6A-3E21-E4A81CD9A336}" dt="2024-04-24T19:14:31.693" v="1511"/>
          <ac:picMkLst>
            <pc:docMk/>
            <pc:sldMk cId="793626965" sldId="514"/>
            <ac:picMk id="3" creationId="{37FE521A-1DFE-0972-DFC6-D05A5F1B4D6E}"/>
          </ac:picMkLst>
        </pc:picChg>
        <pc:picChg chg="add del mod">
          <ac:chgData name="Andrieli Pachu da Silva" userId="S::apachu@apoioprodesp.sp.gov.br::700cae78-11d3-4587-9138-3fb2aa7f88fb" providerId="AD" clId="Web-{904147B8-1C3F-EE6A-3E21-E4A81CD9A336}" dt="2024-04-24T19:14:31.693" v="1511"/>
          <ac:picMkLst>
            <pc:docMk/>
            <pc:sldMk cId="793626965" sldId="514"/>
            <ac:picMk id="6" creationId="{33B693EE-CF09-956F-2E65-AB752945CC92}"/>
          </ac:picMkLst>
        </pc:picChg>
        <pc:picChg chg="add del mod">
          <ac:chgData name="Andrieli Pachu da Silva" userId="S::apachu@apoioprodesp.sp.gov.br::700cae78-11d3-4587-9138-3fb2aa7f88fb" providerId="AD" clId="Web-{904147B8-1C3F-EE6A-3E21-E4A81CD9A336}" dt="2024-04-24T19:14:31.693" v="1511"/>
          <ac:picMkLst>
            <pc:docMk/>
            <pc:sldMk cId="793626965" sldId="514"/>
            <ac:picMk id="7" creationId="{4ADC5225-4E33-E4AE-521B-A7677CC9942C}"/>
          </ac:picMkLst>
        </pc:picChg>
        <pc:picChg chg="add">
          <ac:chgData name="Andrieli Pachu da Silva" userId="S::apachu@apoioprodesp.sp.gov.br::700cae78-11d3-4587-9138-3fb2aa7f88fb" providerId="AD" clId="Web-{904147B8-1C3F-EE6A-3E21-E4A81CD9A336}" dt="2024-04-24T19:14:59.601" v="1529"/>
          <ac:picMkLst>
            <pc:docMk/>
            <pc:sldMk cId="793626965" sldId="514"/>
            <ac:picMk id="16" creationId="{3277CB5F-37AE-017E-7286-681E6BC80EB9}"/>
          </ac:picMkLst>
        </pc:picChg>
        <pc:picChg chg="add">
          <ac:chgData name="Andrieli Pachu da Silva" userId="S::apachu@apoioprodesp.sp.gov.br::700cae78-11d3-4587-9138-3fb2aa7f88fb" providerId="AD" clId="Web-{904147B8-1C3F-EE6A-3E21-E4A81CD9A336}" dt="2024-04-24T19:14:59.601" v="1529"/>
          <ac:picMkLst>
            <pc:docMk/>
            <pc:sldMk cId="793626965" sldId="514"/>
            <ac:picMk id="17" creationId="{37FE521A-1DFE-0972-DFC6-D05A5F1B4D6E}"/>
          </ac:picMkLst>
        </pc:picChg>
        <pc:picChg chg="add">
          <ac:chgData name="Andrieli Pachu da Silva" userId="S::apachu@apoioprodesp.sp.gov.br::700cae78-11d3-4587-9138-3fb2aa7f88fb" providerId="AD" clId="Web-{904147B8-1C3F-EE6A-3E21-E4A81CD9A336}" dt="2024-04-24T19:14:59.601" v="1529"/>
          <ac:picMkLst>
            <pc:docMk/>
            <pc:sldMk cId="793626965" sldId="514"/>
            <ac:picMk id="19" creationId="{33B693EE-CF09-956F-2E65-AB752945CC92}"/>
          </ac:picMkLst>
        </pc:picChg>
        <pc:picChg chg="add">
          <ac:chgData name="Andrieli Pachu da Silva" userId="S::apachu@apoioprodesp.sp.gov.br::700cae78-11d3-4587-9138-3fb2aa7f88fb" providerId="AD" clId="Web-{904147B8-1C3F-EE6A-3E21-E4A81CD9A336}" dt="2024-04-24T19:14:59.601" v="1529"/>
          <ac:picMkLst>
            <pc:docMk/>
            <pc:sldMk cId="793626965" sldId="514"/>
            <ac:picMk id="20" creationId="{4ADC5225-4E33-E4AE-521B-A7677CC9942C}"/>
          </ac:picMkLst>
        </pc:picChg>
        <pc:cxnChg chg="add del mod">
          <ac:chgData name="Andrieli Pachu da Silva" userId="S::apachu@apoioprodesp.sp.gov.br::700cae78-11d3-4587-9138-3fb2aa7f88fb" providerId="AD" clId="Web-{904147B8-1C3F-EE6A-3E21-E4A81CD9A336}" dt="2024-04-24T19:14:31.693" v="1511"/>
          <ac:cxnSpMkLst>
            <pc:docMk/>
            <pc:sldMk cId="793626965" sldId="514"/>
            <ac:cxnSpMk id="11" creationId="{2F2966CC-384B-7C9E-02DE-B63E02272054}"/>
          </ac:cxnSpMkLst>
        </pc:cxnChg>
        <pc:cxnChg chg="add del mod">
          <ac:chgData name="Andrieli Pachu da Silva" userId="S::apachu@apoioprodesp.sp.gov.br::700cae78-11d3-4587-9138-3fb2aa7f88fb" providerId="AD" clId="Web-{904147B8-1C3F-EE6A-3E21-E4A81CD9A336}" dt="2024-04-24T19:14:31.693" v="1511"/>
          <ac:cxnSpMkLst>
            <pc:docMk/>
            <pc:sldMk cId="793626965" sldId="514"/>
            <ac:cxnSpMk id="12" creationId="{556CDFAA-3235-4855-A27B-22B018E1AE79}"/>
          </ac:cxnSpMkLst>
        </pc:cxnChg>
        <pc:cxnChg chg="add del mod">
          <ac:chgData name="Andrieli Pachu da Silva" userId="S::apachu@apoioprodesp.sp.gov.br::700cae78-11d3-4587-9138-3fb2aa7f88fb" providerId="AD" clId="Web-{904147B8-1C3F-EE6A-3E21-E4A81CD9A336}" dt="2024-04-24T19:14:31.693" v="1511"/>
          <ac:cxnSpMkLst>
            <pc:docMk/>
            <pc:sldMk cId="793626965" sldId="514"/>
            <ac:cxnSpMk id="13" creationId="{CD0FB6BD-50F7-6693-540A-09EB03AF2C86}"/>
          </ac:cxnSpMkLst>
        </pc:cxnChg>
        <pc:cxnChg chg="add">
          <ac:chgData name="Andrieli Pachu da Silva" userId="S::apachu@apoioprodesp.sp.gov.br::700cae78-11d3-4587-9138-3fb2aa7f88fb" providerId="AD" clId="Web-{904147B8-1C3F-EE6A-3E21-E4A81CD9A336}" dt="2024-04-24T19:14:59.601" v="1529"/>
          <ac:cxnSpMkLst>
            <pc:docMk/>
            <pc:sldMk cId="793626965" sldId="514"/>
            <ac:cxnSpMk id="24" creationId="{2F2966CC-384B-7C9E-02DE-B63E02272054}"/>
          </ac:cxnSpMkLst>
        </pc:cxnChg>
        <pc:cxnChg chg="add">
          <ac:chgData name="Andrieli Pachu da Silva" userId="S::apachu@apoioprodesp.sp.gov.br::700cae78-11d3-4587-9138-3fb2aa7f88fb" providerId="AD" clId="Web-{904147B8-1C3F-EE6A-3E21-E4A81CD9A336}" dt="2024-04-24T19:14:59.601" v="1529"/>
          <ac:cxnSpMkLst>
            <pc:docMk/>
            <pc:sldMk cId="793626965" sldId="514"/>
            <ac:cxnSpMk id="25" creationId="{556CDFAA-3235-4855-A27B-22B018E1AE79}"/>
          </ac:cxnSpMkLst>
        </pc:cxnChg>
        <pc:cxnChg chg="add">
          <ac:chgData name="Andrieli Pachu da Silva" userId="S::apachu@apoioprodesp.sp.gov.br::700cae78-11d3-4587-9138-3fb2aa7f88fb" providerId="AD" clId="Web-{904147B8-1C3F-EE6A-3E21-E4A81CD9A336}" dt="2024-04-24T19:14:59.601" v="1529"/>
          <ac:cxnSpMkLst>
            <pc:docMk/>
            <pc:sldMk cId="793626965" sldId="514"/>
            <ac:cxnSpMk id="27" creationId="{CD0FB6BD-50F7-6693-540A-09EB03AF2C86}"/>
          </ac:cxnSpMkLst>
        </pc:cxnChg>
      </pc:sldChg>
    </pc:docChg>
  </pc:docChgLst>
  <pc:docChgLst>
    <pc:chgData name="Andrieli Pachu da Silva" userId="S::apachu@apoioprodesp.sp.gov.br::700cae78-11d3-4587-9138-3fb2aa7f88fb" providerId="AD" clId="Web-{AF99FDF2-D414-CC51-B848-9D08B95EB1B1}"/>
    <pc:docChg chg="addSld modSld sldOrd">
      <pc:chgData name="Andrieli Pachu da Silva" userId="S::apachu@apoioprodesp.sp.gov.br::700cae78-11d3-4587-9138-3fb2aa7f88fb" providerId="AD" clId="Web-{AF99FDF2-D414-CC51-B848-9D08B95EB1B1}" dt="2024-05-08T11:59:03.637" v="189" actId="20577"/>
      <pc:docMkLst>
        <pc:docMk/>
      </pc:docMkLst>
      <pc:sldChg chg="delSp modSp">
        <pc:chgData name="Andrieli Pachu da Silva" userId="S::apachu@apoioprodesp.sp.gov.br::700cae78-11d3-4587-9138-3fb2aa7f88fb" providerId="AD" clId="Web-{AF99FDF2-D414-CC51-B848-9D08B95EB1B1}" dt="2024-05-08T11:59:03.637" v="189" actId="20577"/>
        <pc:sldMkLst>
          <pc:docMk/>
          <pc:sldMk cId="3719971915" sldId="520"/>
        </pc:sldMkLst>
        <pc:spChg chg="mod">
          <ac:chgData name="Andrieli Pachu da Silva" userId="S::apachu@apoioprodesp.sp.gov.br::700cae78-11d3-4587-9138-3fb2aa7f88fb" providerId="AD" clId="Web-{AF99FDF2-D414-CC51-B848-9D08B95EB1B1}" dt="2024-05-08T11:49:52.419" v="186" actId="1076"/>
          <ac:spMkLst>
            <pc:docMk/>
            <pc:sldMk cId="3719971915" sldId="520"/>
            <ac:spMk id="3" creationId="{307E619B-BB4A-7962-8030-D660C1B58411}"/>
          </ac:spMkLst>
        </pc:spChg>
        <pc:spChg chg="mod">
          <ac:chgData name="Andrieli Pachu da Silva" userId="S::apachu@apoioprodesp.sp.gov.br::700cae78-11d3-4587-9138-3fb2aa7f88fb" providerId="AD" clId="Web-{AF99FDF2-D414-CC51-B848-9D08B95EB1B1}" dt="2024-05-08T11:59:03.637" v="189" actId="20577"/>
          <ac:spMkLst>
            <pc:docMk/>
            <pc:sldMk cId="3719971915" sldId="520"/>
            <ac:spMk id="4" creationId="{CB487CAE-5536-FF15-0FE0-43822FB79D10}"/>
          </ac:spMkLst>
        </pc:spChg>
        <pc:spChg chg="del">
          <ac:chgData name="Andrieli Pachu da Silva" userId="S::apachu@apoioprodesp.sp.gov.br::700cae78-11d3-4587-9138-3fb2aa7f88fb" providerId="AD" clId="Web-{AF99FDF2-D414-CC51-B848-9D08B95EB1B1}" dt="2024-05-08T11:48:58.418" v="166"/>
          <ac:spMkLst>
            <pc:docMk/>
            <pc:sldMk cId="3719971915" sldId="520"/>
            <ac:spMk id="29" creationId="{004B0ED9-3039-E08F-EC02-E74926338DAA}"/>
          </ac:spMkLst>
        </pc:spChg>
        <pc:spChg chg="mod">
          <ac:chgData name="Andrieli Pachu da Silva" userId="S::apachu@apoioprodesp.sp.gov.br::700cae78-11d3-4587-9138-3fb2aa7f88fb" providerId="AD" clId="Web-{AF99FDF2-D414-CC51-B848-9D08B95EB1B1}" dt="2024-05-08T11:49:07.825" v="173" actId="20577"/>
          <ac:spMkLst>
            <pc:docMk/>
            <pc:sldMk cId="3719971915" sldId="520"/>
            <ac:spMk id="33" creationId="{BFD34BE4-7186-E808-9A1C-F135A79C1368}"/>
          </ac:spMkLst>
        </pc:spChg>
      </pc:sldChg>
      <pc:sldChg chg="addSp delSp modSp add ord replId">
        <pc:chgData name="Andrieli Pachu da Silva" userId="S::apachu@apoioprodesp.sp.gov.br::700cae78-11d3-4587-9138-3fb2aa7f88fb" providerId="AD" clId="Web-{AF99FDF2-D414-CC51-B848-9D08B95EB1B1}" dt="2024-05-08T11:55:01.099" v="188" actId="1076"/>
        <pc:sldMkLst>
          <pc:docMk/>
          <pc:sldMk cId="2284570731" sldId="526"/>
        </pc:sldMkLst>
        <pc:spChg chg="del mod">
          <ac:chgData name="Andrieli Pachu da Silva" userId="S::apachu@apoioprodesp.sp.gov.br::700cae78-11d3-4587-9138-3fb2aa7f88fb" providerId="AD" clId="Web-{AF99FDF2-D414-CC51-B848-9D08B95EB1B1}" dt="2024-05-08T11:46:09.742" v="102"/>
          <ac:spMkLst>
            <pc:docMk/>
            <pc:sldMk cId="2284570731" sldId="526"/>
            <ac:spMk id="3" creationId="{307E619B-BB4A-7962-8030-D660C1B58411}"/>
          </ac:spMkLst>
        </pc:spChg>
        <pc:spChg chg="del mod">
          <ac:chgData name="Andrieli Pachu da Silva" userId="S::apachu@apoioprodesp.sp.gov.br::700cae78-11d3-4587-9138-3fb2aa7f88fb" providerId="AD" clId="Web-{AF99FDF2-D414-CC51-B848-9D08B95EB1B1}" dt="2024-05-08T11:40:04.326" v="16"/>
          <ac:spMkLst>
            <pc:docMk/>
            <pc:sldMk cId="2284570731" sldId="526"/>
            <ac:spMk id="4" creationId="{CB487CAE-5536-FF15-0FE0-43822FB79D10}"/>
          </ac:spMkLst>
        </pc:spChg>
        <pc:spChg chg="add del mod">
          <ac:chgData name="Andrieli Pachu da Silva" userId="S::apachu@apoioprodesp.sp.gov.br::700cae78-11d3-4587-9138-3fb2aa7f88fb" providerId="AD" clId="Web-{AF99FDF2-D414-CC51-B848-9D08B95EB1B1}" dt="2024-05-08T11:46:40.039" v="120"/>
          <ac:spMkLst>
            <pc:docMk/>
            <pc:sldMk cId="2284570731" sldId="526"/>
            <ac:spMk id="5" creationId="{CFEFF775-4864-2392-D3D0-98447CDC97E6}"/>
          </ac:spMkLst>
        </pc:spChg>
        <pc:spChg chg="add mod">
          <ac:chgData name="Andrieli Pachu da Silva" userId="S::apachu@apoioprodesp.sp.gov.br::700cae78-11d3-4587-9138-3fb2aa7f88fb" providerId="AD" clId="Web-{AF99FDF2-D414-CC51-B848-9D08B95EB1B1}" dt="2024-05-08T11:55:01.099" v="188" actId="1076"/>
          <ac:spMkLst>
            <pc:docMk/>
            <pc:sldMk cId="2284570731" sldId="526"/>
            <ac:spMk id="6" creationId="{8162C123-6C96-D55F-A9C4-1C707C5D21FC}"/>
          </ac:spMkLst>
        </pc:spChg>
        <pc:spChg chg="add mod">
          <ac:chgData name="Andrieli Pachu da Silva" userId="S::apachu@apoioprodesp.sp.gov.br::700cae78-11d3-4587-9138-3fb2aa7f88fb" providerId="AD" clId="Web-{AF99FDF2-D414-CC51-B848-9D08B95EB1B1}" dt="2024-05-08T11:48:14.808" v="156" actId="1076"/>
          <ac:spMkLst>
            <pc:docMk/>
            <pc:sldMk cId="2284570731" sldId="526"/>
            <ac:spMk id="7" creationId="{7BBAF7FD-256A-968C-CCD7-BBCC6F83D4F7}"/>
          </ac:spMkLst>
        </pc:spChg>
        <pc:spChg chg="mod">
          <ac:chgData name="Andrieli Pachu da Silva" userId="S::apachu@apoioprodesp.sp.gov.br::700cae78-11d3-4587-9138-3fb2aa7f88fb" providerId="AD" clId="Web-{AF99FDF2-D414-CC51-B848-9D08B95EB1B1}" dt="2024-05-08T11:48:42.964" v="165" actId="20577"/>
          <ac:spMkLst>
            <pc:docMk/>
            <pc:sldMk cId="2284570731" sldId="526"/>
            <ac:spMk id="29" creationId="{004B0ED9-3039-E08F-EC02-E74926338DAA}"/>
          </ac:spMkLst>
        </pc:spChg>
        <pc:spChg chg="mod">
          <ac:chgData name="Andrieli Pachu da Silva" userId="S::apachu@apoioprodesp.sp.gov.br::700cae78-11d3-4587-9138-3fb2aa7f88fb" providerId="AD" clId="Web-{AF99FDF2-D414-CC51-B848-9D08B95EB1B1}" dt="2024-05-08T11:48:30.730" v="161" actId="20577"/>
          <ac:spMkLst>
            <pc:docMk/>
            <pc:sldMk cId="2284570731" sldId="526"/>
            <ac:spMk id="33" creationId="{BFD34BE4-7186-E808-9A1C-F135A79C1368}"/>
          </ac:spMkLst>
        </pc:spChg>
      </pc:sldChg>
    </pc:docChg>
  </pc:docChgLst>
  <pc:docChgLst>
    <pc:chgData name="Andrieli Pachu da Silva" userId="S::apachu@apoioprodesp.sp.gov.br::700cae78-11d3-4587-9138-3fb2aa7f88fb" providerId="AD" clId="Web-{F9F48B28-F121-68E2-BC18-8D2A6D624B12}"/>
    <pc:docChg chg="addSld delSld modSld">
      <pc:chgData name="Andrieli Pachu da Silva" userId="S::apachu@apoioprodesp.sp.gov.br::700cae78-11d3-4587-9138-3fb2aa7f88fb" providerId="AD" clId="Web-{F9F48B28-F121-68E2-BC18-8D2A6D624B12}" dt="2024-04-22T19:33:44.452" v="275" actId="20577"/>
      <pc:docMkLst>
        <pc:docMk/>
      </pc:docMkLst>
      <pc:sldChg chg="addSp delSp modSp del">
        <pc:chgData name="Andrieli Pachu da Silva" userId="S::apachu@apoioprodesp.sp.gov.br::700cae78-11d3-4587-9138-3fb2aa7f88fb" providerId="AD" clId="Web-{F9F48B28-F121-68E2-BC18-8D2A6D624B12}" dt="2024-04-22T19:30:24.050" v="240"/>
        <pc:sldMkLst>
          <pc:docMk/>
          <pc:sldMk cId="4247023647" sldId="256"/>
        </pc:sldMkLst>
        <pc:spChg chg="del">
          <ac:chgData name="Andrieli Pachu da Silva" userId="S::apachu@apoioprodesp.sp.gov.br::700cae78-11d3-4587-9138-3fb2aa7f88fb" providerId="AD" clId="Web-{F9F48B28-F121-68E2-BC18-8D2A6D624B12}" dt="2024-04-22T18:46:44.943" v="1"/>
          <ac:spMkLst>
            <pc:docMk/>
            <pc:sldMk cId="4247023647" sldId="256"/>
            <ac:spMk id="2" creationId="{09DC2074-FEE4-47A1-84C6-E36D0BD12BEE}"/>
          </ac:spMkLst>
        </pc:spChg>
        <pc:spChg chg="del mod">
          <ac:chgData name="Andrieli Pachu da Silva" userId="S::apachu@apoioprodesp.sp.gov.br::700cae78-11d3-4587-9138-3fb2aa7f88fb" providerId="AD" clId="Web-{F9F48B28-F121-68E2-BC18-8D2A6D624B12}" dt="2024-04-22T18:46:55.397" v="6"/>
          <ac:spMkLst>
            <pc:docMk/>
            <pc:sldMk cId="4247023647" sldId="256"/>
            <ac:spMk id="8" creationId="{2BE176A5-46A6-45FC-9E7A-46E97DF66BAC}"/>
          </ac:spMkLst>
        </pc:spChg>
        <pc:spChg chg="del">
          <ac:chgData name="Andrieli Pachu da Silva" userId="S::apachu@apoioprodesp.sp.gov.br::700cae78-11d3-4587-9138-3fb2aa7f88fb" providerId="AD" clId="Web-{F9F48B28-F121-68E2-BC18-8D2A6D624B12}" dt="2024-04-22T18:47:03.381" v="11"/>
          <ac:spMkLst>
            <pc:docMk/>
            <pc:sldMk cId="4247023647" sldId="256"/>
            <ac:spMk id="24" creationId="{36511673-857A-9051-5303-ADE5BDD3BC90}"/>
          </ac:spMkLst>
        </pc:spChg>
        <pc:picChg chg="del mod">
          <ac:chgData name="Andrieli Pachu da Silva" userId="S::apachu@apoioprodesp.sp.gov.br::700cae78-11d3-4587-9138-3fb2aa7f88fb" providerId="AD" clId="Web-{F9F48B28-F121-68E2-BC18-8D2A6D624B12}" dt="2024-04-22T18:46:59.178" v="8"/>
          <ac:picMkLst>
            <pc:docMk/>
            <pc:sldMk cId="4247023647" sldId="256"/>
            <ac:picMk id="3" creationId="{7E3FB393-D999-9F64-0510-FFBDB28D825A}"/>
          </ac:picMkLst>
        </pc:picChg>
        <pc:picChg chg="add del mod">
          <ac:chgData name="Andrieli Pachu da Silva" userId="S::apachu@apoioprodesp.sp.gov.br::700cae78-11d3-4587-9138-3fb2aa7f88fb" providerId="AD" clId="Web-{F9F48B28-F121-68E2-BC18-8D2A6D624B12}" dt="2024-04-22T19:30:02.814" v="237"/>
          <ac:picMkLst>
            <pc:docMk/>
            <pc:sldMk cId="4247023647" sldId="256"/>
            <ac:picMk id="4" creationId="{ED7EF221-0B7F-A86C-CAC6-556C8F71D4D7}"/>
          </ac:picMkLst>
        </pc:picChg>
        <pc:picChg chg="add del mod">
          <ac:chgData name="Andrieli Pachu da Silva" userId="S::apachu@apoioprodesp.sp.gov.br::700cae78-11d3-4587-9138-3fb2aa7f88fb" providerId="AD" clId="Web-{F9F48B28-F121-68E2-BC18-8D2A6D624B12}" dt="2024-04-22T19:30:01.095" v="236"/>
          <ac:picMkLst>
            <pc:docMk/>
            <pc:sldMk cId="4247023647" sldId="256"/>
            <ac:picMk id="5" creationId="{7E3FB393-D999-9F64-0510-FFBDB28D825A}"/>
          </ac:picMkLst>
        </pc:picChg>
        <pc:picChg chg="add del mod">
          <ac:chgData name="Andrieli Pachu da Silva" userId="S::apachu@apoioprodesp.sp.gov.br::700cae78-11d3-4587-9138-3fb2aa7f88fb" providerId="AD" clId="Web-{F9F48B28-F121-68E2-BC18-8D2A6D624B12}" dt="2024-04-22T19:29:58.205" v="235"/>
          <ac:picMkLst>
            <pc:docMk/>
            <pc:sldMk cId="4247023647" sldId="256"/>
            <ac:picMk id="6" creationId="{BCBF2013-A2E2-5965-61B7-48A6E7386EAE}"/>
          </ac:picMkLst>
        </pc:picChg>
        <pc:picChg chg="add del">
          <ac:chgData name="Andrieli Pachu da Silva" userId="S::apachu@apoioprodesp.sp.gov.br::700cae78-11d3-4587-9138-3fb2aa7f88fb" providerId="AD" clId="Web-{F9F48B28-F121-68E2-BC18-8D2A6D624B12}" dt="2024-04-22T19:30:05.549" v="238"/>
          <ac:picMkLst>
            <pc:docMk/>
            <pc:sldMk cId="4247023647" sldId="256"/>
            <ac:picMk id="7" creationId="{DFF0B302-87DD-0551-B27E-D9FAB23E9BBF}"/>
          </ac:picMkLst>
        </pc:picChg>
        <pc:picChg chg="del">
          <ac:chgData name="Andrieli Pachu da Silva" userId="S::apachu@apoioprodesp.sp.gov.br::700cae78-11d3-4587-9138-3fb2aa7f88fb" providerId="AD" clId="Web-{F9F48B28-F121-68E2-BC18-8D2A6D624B12}" dt="2024-04-22T18:47:03.084" v="10"/>
          <ac:picMkLst>
            <pc:docMk/>
            <pc:sldMk cId="4247023647" sldId="256"/>
            <ac:picMk id="20" creationId="{DFF0B302-87DD-0551-B27E-D9FAB23E9BBF}"/>
          </ac:picMkLst>
        </pc:picChg>
        <pc:picChg chg="del">
          <ac:chgData name="Andrieli Pachu da Silva" userId="S::apachu@apoioprodesp.sp.gov.br::700cae78-11d3-4587-9138-3fb2aa7f88fb" providerId="AD" clId="Web-{F9F48B28-F121-68E2-BC18-8D2A6D624B12}" dt="2024-04-22T18:46:59.131" v="7"/>
          <ac:picMkLst>
            <pc:docMk/>
            <pc:sldMk cId="4247023647" sldId="256"/>
            <ac:picMk id="22" creationId="{6421C897-6FE8-17DC-3BDC-2CFE5BC159A7}"/>
          </ac:picMkLst>
        </pc:picChg>
        <pc:picChg chg="del mod">
          <ac:chgData name="Andrieli Pachu da Silva" userId="S::apachu@apoioprodesp.sp.gov.br::700cae78-11d3-4587-9138-3fb2aa7f88fb" providerId="AD" clId="Web-{F9F48B28-F121-68E2-BC18-8D2A6D624B12}" dt="2024-04-22T18:47:00.147" v="9"/>
          <ac:picMkLst>
            <pc:docMk/>
            <pc:sldMk cId="4247023647" sldId="256"/>
            <ac:picMk id="23" creationId="{BCBF2013-A2E2-5965-61B7-48A6E7386EAE}"/>
          </ac:picMkLst>
        </pc:picChg>
      </pc:sldChg>
      <pc:sldChg chg="del">
        <pc:chgData name="Andrieli Pachu da Silva" userId="S::apachu@apoioprodesp.sp.gov.br::700cae78-11d3-4587-9138-3fb2aa7f88fb" providerId="AD" clId="Web-{F9F48B28-F121-68E2-BC18-8D2A6D624B12}" dt="2024-04-22T19:00:28.198" v="209"/>
        <pc:sldMkLst>
          <pc:docMk/>
          <pc:sldMk cId="1056010198" sldId="493"/>
        </pc:sldMkLst>
      </pc:sldChg>
      <pc:sldChg chg="del">
        <pc:chgData name="Andrieli Pachu da Silva" userId="S::apachu@apoioprodesp.sp.gov.br::700cae78-11d3-4587-9138-3fb2aa7f88fb" providerId="AD" clId="Web-{F9F48B28-F121-68E2-BC18-8D2A6D624B12}" dt="2024-04-22T19:00:31.011" v="210"/>
        <pc:sldMkLst>
          <pc:docMk/>
          <pc:sldMk cId="4025844949" sldId="494"/>
        </pc:sldMkLst>
      </pc:sldChg>
      <pc:sldChg chg="addSp delSp modSp">
        <pc:chgData name="Andrieli Pachu da Silva" userId="S::apachu@apoioprodesp.sp.gov.br::700cae78-11d3-4587-9138-3fb2aa7f88fb" providerId="AD" clId="Web-{F9F48B28-F121-68E2-BC18-8D2A6D624B12}" dt="2024-04-22T19:03:07.312" v="230" actId="20577"/>
        <pc:sldMkLst>
          <pc:docMk/>
          <pc:sldMk cId="2527932815" sldId="496"/>
        </pc:sldMkLst>
        <pc:spChg chg="add mod">
          <ac:chgData name="Andrieli Pachu da Silva" userId="S::apachu@apoioprodesp.sp.gov.br::700cae78-11d3-4587-9138-3fb2aa7f88fb" providerId="AD" clId="Web-{F9F48B28-F121-68E2-BC18-8D2A6D624B12}" dt="2024-04-22T18:49:29.166" v="51" actId="1076"/>
          <ac:spMkLst>
            <pc:docMk/>
            <pc:sldMk cId="2527932815" sldId="496"/>
            <ac:spMk id="2" creationId="{CF934633-9A3B-1967-1C24-04E0E418F138}"/>
          </ac:spMkLst>
        </pc:spChg>
        <pc:spChg chg="add del mod">
          <ac:chgData name="Andrieli Pachu da Silva" userId="S::apachu@apoioprodesp.sp.gov.br::700cae78-11d3-4587-9138-3fb2aa7f88fb" providerId="AD" clId="Web-{F9F48B28-F121-68E2-BC18-8D2A6D624B12}" dt="2024-04-22T18:48:49.728" v="42"/>
          <ac:spMkLst>
            <pc:docMk/>
            <pc:sldMk cId="2527932815" sldId="496"/>
            <ac:spMk id="3" creationId="{0AB82C4A-A143-871A-C5F8-838815085B8B}"/>
          </ac:spMkLst>
        </pc:spChg>
        <pc:spChg chg="add del mod">
          <ac:chgData name="Andrieli Pachu da Silva" userId="S::apachu@apoioprodesp.sp.gov.br::700cae78-11d3-4587-9138-3fb2aa7f88fb" providerId="AD" clId="Web-{F9F48B28-F121-68E2-BC18-8D2A6D624B12}" dt="2024-04-22T18:48:40.868" v="35"/>
          <ac:spMkLst>
            <pc:docMk/>
            <pc:sldMk cId="2527932815" sldId="496"/>
            <ac:spMk id="4" creationId="{0F9EC7C0-7C53-BAFE-35A7-64DDFCAA8131}"/>
          </ac:spMkLst>
        </pc:spChg>
        <pc:spChg chg="add del mod">
          <ac:chgData name="Andrieli Pachu da Silva" userId="S::apachu@apoioprodesp.sp.gov.br::700cae78-11d3-4587-9138-3fb2aa7f88fb" providerId="AD" clId="Web-{F9F48B28-F121-68E2-BC18-8D2A6D624B12}" dt="2024-04-22T18:48:40.868" v="34"/>
          <ac:spMkLst>
            <pc:docMk/>
            <pc:sldMk cId="2527932815" sldId="496"/>
            <ac:spMk id="6" creationId="{EC4E4C2C-8596-FFAC-474A-EB6370AF0608}"/>
          </ac:spMkLst>
        </pc:spChg>
        <pc:spChg chg="add del mod">
          <ac:chgData name="Andrieli Pachu da Silva" userId="S::apachu@apoioprodesp.sp.gov.br::700cae78-11d3-4587-9138-3fb2aa7f88fb" providerId="AD" clId="Web-{F9F48B28-F121-68E2-BC18-8D2A6D624B12}" dt="2024-04-22T18:48:49.728" v="40"/>
          <ac:spMkLst>
            <pc:docMk/>
            <pc:sldMk cId="2527932815" sldId="496"/>
            <ac:spMk id="7" creationId="{1D11967D-1D2E-E3A6-A443-6EA7AAD0D0F1}"/>
          </ac:spMkLst>
        </pc:spChg>
        <pc:spChg chg="add mod">
          <ac:chgData name="Andrieli Pachu da Silva" userId="S::apachu@apoioprodesp.sp.gov.br::700cae78-11d3-4587-9138-3fb2aa7f88fb" providerId="AD" clId="Web-{F9F48B28-F121-68E2-BC18-8D2A6D624B12}" dt="2024-04-22T18:58:38.196" v="181" actId="20577"/>
          <ac:spMkLst>
            <pc:docMk/>
            <pc:sldMk cId="2527932815" sldId="496"/>
            <ac:spMk id="9" creationId="{0F9EC7C0-7C53-BAFE-35A7-64DDFCAA8131}"/>
          </ac:spMkLst>
        </pc:spChg>
        <pc:spChg chg="add del mod">
          <ac:chgData name="Andrieli Pachu da Silva" userId="S::apachu@apoioprodesp.sp.gov.br::700cae78-11d3-4587-9138-3fb2aa7f88fb" providerId="AD" clId="Web-{F9F48B28-F121-68E2-BC18-8D2A6D624B12}" dt="2024-04-22T18:57:49.069" v="172"/>
          <ac:spMkLst>
            <pc:docMk/>
            <pc:sldMk cId="2527932815" sldId="496"/>
            <ac:spMk id="10" creationId="{EC4E4C2C-8596-FFAC-474A-EB6370AF0608}"/>
          </ac:spMkLst>
        </pc:spChg>
        <pc:spChg chg="add mod">
          <ac:chgData name="Andrieli Pachu da Silva" userId="S::apachu@apoioprodesp.sp.gov.br::700cae78-11d3-4587-9138-3fb2aa7f88fb" providerId="AD" clId="Web-{F9F48B28-F121-68E2-BC18-8D2A6D624B12}" dt="2024-04-22T19:00:20.855" v="208" actId="1076"/>
          <ac:spMkLst>
            <pc:docMk/>
            <pc:sldMk cId="2527932815" sldId="496"/>
            <ac:spMk id="12" creationId="{0AB82C4A-A143-871A-C5F8-838815085B8B}"/>
          </ac:spMkLst>
        </pc:spChg>
        <pc:spChg chg="add del mod">
          <ac:chgData name="Andrieli Pachu da Silva" userId="S::apachu@apoioprodesp.sp.gov.br::700cae78-11d3-4587-9138-3fb2aa7f88fb" providerId="AD" clId="Web-{F9F48B28-F121-68E2-BC18-8D2A6D624B12}" dt="2024-04-22T18:58:58.149" v="186"/>
          <ac:spMkLst>
            <pc:docMk/>
            <pc:sldMk cId="2527932815" sldId="496"/>
            <ac:spMk id="14" creationId="{1D11967D-1D2E-E3A6-A443-6EA7AAD0D0F1}"/>
          </ac:spMkLst>
        </pc:spChg>
        <pc:spChg chg="del">
          <ac:chgData name="Andrieli Pachu da Silva" userId="S::apachu@apoioprodesp.sp.gov.br::700cae78-11d3-4587-9138-3fb2aa7f88fb" providerId="AD" clId="Web-{F9F48B28-F121-68E2-BC18-8D2A6D624B12}" dt="2024-04-22T18:47:54.867" v="22"/>
          <ac:spMkLst>
            <pc:docMk/>
            <pc:sldMk cId="2527932815" sldId="496"/>
            <ac:spMk id="18" creationId="{0703A46D-5085-4AFA-ACB0-8BB360DB7EB4}"/>
          </ac:spMkLst>
        </pc:spChg>
        <pc:spChg chg="mod">
          <ac:chgData name="Andrieli Pachu da Silva" userId="S::apachu@apoioprodesp.sp.gov.br::700cae78-11d3-4587-9138-3fb2aa7f88fb" providerId="AD" clId="Web-{F9F48B28-F121-68E2-BC18-8D2A6D624B12}" dt="2024-04-22T19:03:07.312" v="230" actId="20577"/>
          <ac:spMkLst>
            <pc:docMk/>
            <pc:sldMk cId="2527932815" sldId="496"/>
            <ac:spMk id="32" creationId="{D4611808-0ECB-25CA-3777-DBC59C843526}"/>
          </ac:spMkLst>
        </pc:spChg>
        <pc:graphicFrameChg chg="del mod modGraphic">
          <ac:chgData name="Andrieli Pachu da Silva" userId="S::apachu@apoioprodesp.sp.gov.br::700cae78-11d3-4587-9138-3fb2aa7f88fb" providerId="AD" clId="Web-{F9F48B28-F121-68E2-BC18-8D2A6D624B12}" dt="2024-04-22T18:47:54.867" v="21"/>
          <ac:graphicFrameMkLst>
            <pc:docMk/>
            <pc:sldMk cId="2527932815" sldId="496"/>
            <ac:graphicFrameMk id="19" creationId="{E58014D6-67F6-485E-A8C6-771E821C68AC}"/>
          </ac:graphicFrameMkLst>
        </pc:graphicFrameChg>
        <pc:picChg chg="add del mod">
          <ac:chgData name="Andrieli Pachu da Silva" userId="S::apachu@apoioprodesp.sp.gov.br::700cae78-11d3-4587-9138-3fb2aa7f88fb" providerId="AD" clId="Web-{F9F48B28-F121-68E2-BC18-8D2A6D624B12}" dt="2024-04-22T18:48:49.728" v="41"/>
          <ac:picMkLst>
            <pc:docMk/>
            <pc:sldMk cId="2527932815" sldId="496"/>
            <ac:picMk id="5" creationId="{4DA0B290-1156-DAA7-1F50-4104F4F143E7}"/>
          </ac:picMkLst>
        </pc:picChg>
        <pc:picChg chg="add del mod">
          <ac:chgData name="Andrieli Pachu da Silva" userId="S::apachu@apoioprodesp.sp.gov.br::700cae78-11d3-4587-9138-3fb2aa7f88fb" providerId="AD" clId="Web-{F9F48B28-F121-68E2-BC18-8D2A6D624B12}" dt="2024-04-22T18:48:40.868" v="33"/>
          <ac:picMkLst>
            <pc:docMk/>
            <pc:sldMk cId="2527932815" sldId="496"/>
            <ac:picMk id="8" creationId="{51CF171B-9297-B110-C93E-697859CB548B}"/>
          </ac:picMkLst>
        </pc:picChg>
        <pc:picChg chg="add mod">
          <ac:chgData name="Andrieli Pachu da Silva" userId="S::apachu@apoioprodesp.sp.gov.br::700cae78-11d3-4587-9138-3fb2aa7f88fb" providerId="AD" clId="Web-{F9F48B28-F121-68E2-BC18-8D2A6D624B12}" dt="2024-04-22T18:57:00.381" v="157" actId="1076"/>
          <ac:picMkLst>
            <pc:docMk/>
            <pc:sldMk cId="2527932815" sldId="496"/>
            <ac:picMk id="11" creationId="{51CF171B-9297-B110-C93E-697859CB548B}"/>
          </ac:picMkLst>
        </pc:picChg>
        <pc:picChg chg="add mod">
          <ac:chgData name="Andrieli Pachu da Silva" userId="S::apachu@apoioprodesp.sp.gov.br::700cae78-11d3-4587-9138-3fb2aa7f88fb" providerId="AD" clId="Web-{F9F48B28-F121-68E2-BC18-8D2A6D624B12}" dt="2024-04-22T18:57:02.678" v="158" actId="1076"/>
          <ac:picMkLst>
            <pc:docMk/>
            <pc:sldMk cId="2527932815" sldId="496"/>
            <ac:picMk id="13" creationId="{4DA0B290-1156-DAA7-1F50-4104F4F143E7}"/>
          </ac:picMkLst>
        </pc:picChg>
      </pc:sldChg>
      <pc:sldChg chg="delSp modSp">
        <pc:chgData name="Andrieli Pachu da Silva" userId="S::apachu@apoioprodesp.sp.gov.br::700cae78-11d3-4587-9138-3fb2aa7f88fb" providerId="AD" clId="Web-{F9F48B28-F121-68E2-BC18-8D2A6D624B12}" dt="2024-04-22T19:33:44.452" v="275" actId="20577"/>
        <pc:sldMkLst>
          <pc:docMk/>
          <pc:sldMk cId="3092553592" sldId="497"/>
        </pc:sldMkLst>
        <pc:spChg chg="mod">
          <ac:chgData name="Andrieli Pachu da Silva" userId="S::apachu@apoioprodesp.sp.gov.br::700cae78-11d3-4587-9138-3fb2aa7f88fb" providerId="AD" clId="Web-{F9F48B28-F121-68E2-BC18-8D2A6D624B12}" dt="2024-04-22T19:33:44.452" v="275" actId="20577"/>
          <ac:spMkLst>
            <pc:docMk/>
            <pc:sldMk cId="3092553592" sldId="497"/>
            <ac:spMk id="33" creationId="{BFD34BE4-7186-E808-9A1C-F135A79C1368}"/>
          </ac:spMkLst>
        </pc:spChg>
        <pc:grpChg chg="del">
          <ac:chgData name="Andrieli Pachu da Silva" userId="S::apachu@apoioprodesp.sp.gov.br::700cae78-11d3-4587-9138-3fb2aa7f88fb" providerId="AD" clId="Web-{F9F48B28-F121-68E2-BC18-8D2A6D624B12}" dt="2024-04-22T19:31:16.615" v="253"/>
          <ac:grpSpMkLst>
            <pc:docMk/>
            <pc:sldMk cId="3092553592" sldId="497"/>
            <ac:grpSpMk id="4" creationId="{C8303FEA-42F4-ACA8-BA18-8D066C805D41}"/>
          </ac:grpSpMkLst>
        </pc:grpChg>
        <pc:picChg chg="mod topLvl">
          <ac:chgData name="Andrieli Pachu da Silva" userId="S::apachu@apoioprodesp.sp.gov.br::700cae78-11d3-4587-9138-3fb2aa7f88fb" providerId="AD" clId="Web-{F9F48B28-F121-68E2-BC18-8D2A6D624B12}" dt="2024-04-22T19:33:09.950" v="268"/>
          <ac:picMkLst>
            <pc:docMk/>
            <pc:sldMk cId="3092553592" sldId="497"/>
            <ac:picMk id="5" creationId="{D34CD9B6-AEA4-76C0-E394-605B251151B5}"/>
          </ac:picMkLst>
        </pc:picChg>
        <pc:picChg chg="topLvl">
          <ac:chgData name="Andrieli Pachu da Silva" userId="S::apachu@apoioprodesp.sp.gov.br::700cae78-11d3-4587-9138-3fb2aa7f88fb" providerId="AD" clId="Web-{F9F48B28-F121-68E2-BC18-8D2A6D624B12}" dt="2024-04-22T19:31:16.615" v="253"/>
          <ac:picMkLst>
            <pc:docMk/>
            <pc:sldMk cId="3092553592" sldId="497"/>
            <ac:picMk id="6" creationId="{DC30F86D-6AB5-5084-4FBC-106409C8633B}"/>
          </ac:picMkLst>
        </pc:picChg>
      </pc:sldChg>
      <pc:sldChg chg="delSp add del replId">
        <pc:chgData name="Andrieli Pachu da Silva" userId="S::apachu@apoioprodesp.sp.gov.br::700cae78-11d3-4587-9138-3fb2aa7f88fb" providerId="AD" clId="Web-{F9F48B28-F121-68E2-BC18-8D2A6D624B12}" dt="2024-04-22T19:02:15.029" v="222"/>
        <pc:sldMkLst>
          <pc:docMk/>
          <pc:sldMk cId="1836620387" sldId="498"/>
        </pc:sldMkLst>
        <pc:spChg chg="del">
          <ac:chgData name="Andrieli Pachu da Silva" userId="S::apachu@apoioprodesp.sp.gov.br::700cae78-11d3-4587-9138-3fb2aa7f88fb" providerId="AD" clId="Web-{F9F48B28-F121-68E2-BC18-8D2A6D624B12}" dt="2024-04-22T19:02:06.654" v="217"/>
          <ac:spMkLst>
            <pc:docMk/>
            <pc:sldMk cId="1836620387" sldId="498"/>
            <ac:spMk id="8" creationId="{01BD21C3-2EB5-438B-BBA0-CFFC43C67C50}"/>
          </ac:spMkLst>
        </pc:spChg>
        <pc:spChg chg="del">
          <ac:chgData name="Andrieli Pachu da Silva" userId="S::apachu@apoioprodesp.sp.gov.br::700cae78-11d3-4587-9138-3fb2aa7f88fb" providerId="AD" clId="Web-{F9F48B28-F121-68E2-BC18-8D2A6D624B12}" dt="2024-04-22T19:02:06.654" v="220"/>
          <ac:spMkLst>
            <pc:docMk/>
            <pc:sldMk cId="1836620387" sldId="498"/>
            <ac:spMk id="32" creationId="{D4611808-0ECB-25CA-3777-DBC59C843526}"/>
          </ac:spMkLst>
        </pc:spChg>
        <pc:spChg chg="del">
          <ac:chgData name="Andrieli Pachu da Silva" userId="S::apachu@apoioprodesp.sp.gov.br::700cae78-11d3-4587-9138-3fb2aa7f88fb" providerId="AD" clId="Web-{F9F48B28-F121-68E2-BC18-8D2A6D624B12}" dt="2024-04-22T19:02:06.654" v="219"/>
          <ac:spMkLst>
            <pc:docMk/>
            <pc:sldMk cId="1836620387" sldId="498"/>
            <ac:spMk id="33" creationId="{BFD34BE4-7186-E808-9A1C-F135A79C1368}"/>
          </ac:spMkLst>
        </pc:spChg>
        <pc:grpChg chg="del">
          <ac:chgData name="Andrieli Pachu da Silva" userId="S::apachu@apoioprodesp.sp.gov.br::700cae78-11d3-4587-9138-3fb2aa7f88fb" providerId="AD" clId="Web-{F9F48B28-F121-68E2-BC18-8D2A6D624B12}" dt="2024-04-22T19:02:06.654" v="216"/>
          <ac:grpSpMkLst>
            <pc:docMk/>
            <pc:sldMk cId="1836620387" sldId="498"/>
            <ac:grpSpMk id="9" creationId="{55C6C0D1-0DA7-4632-88BD-5ED507F28B01}"/>
          </ac:grpSpMkLst>
        </pc:grpChg>
        <pc:grpChg chg="del">
          <ac:chgData name="Andrieli Pachu da Silva" userId="S::apachu@apoioprodesp.sp.gov.br::700cae78-11d3-4587-9138-3fb2aa7f88fb" providerId="AD" clId="Web-{F9F48B28-F121-68E2-BC18-8D2A6D624B12}" dt="2024-04-22T19:02:06.654" v="215"/>
          <ac:grpSpMkLst>
            <pc:docMk/>
            <pc:sldMk cId="1836620387" sldId="498"/>
            <ac:grpSpMk id="14" creationId="{1C831650-A075-4741-8807-B8C92F041408}"/>
          </ac:grpSpMkLst>
        </pc:grpChg>
        <pc:grpChg chg="del">
          <ac:chgData name="Andrieli Pachu da Silva" userId="S::apachu@apoioprodesp.sp.gov.br::700cae78-11d3-4587-9138-3fb2aa7f88fb" providerId="AD" clId="Web-{F9F48B28-F121-68E2-BC18-8D2A6D624B12}" dt="2024-04-22T19:02:06.654" v="214"/>
          <ac:grpSpMkLst>
            <pc:docMk/>
            <pc:sldMk cId="1836620387" sldId="498"/>
            <ac:grpSpMk id="17" creationId="{7B2B6095-802B-4C52-8CF9-3B8915002919}"/>
          </ac:grpSpMkLst>
        </pc:grpChg>
        <pc:grpChg chg="del">
          <ac:chgData name="Andrieli Pachu da Silva" userId="S::apachu@apoioprodesp.sp.gov.br::700cae78-11d3-4587-9138-3fb2aa7f88fb" providerId="AD" clId="Web-{F9F48B28-F121-68E2-BC18-8D2A6D624B12}" dt="2024-04-22T19:02:06.654" v="213"/>
          <ac:grpSpMkLst>
            <pc:docMk/>
            <pc:sldMk cId="1836620387" sldId="498"/>
            <ac:grpSpMk id="20" creationId="{01307F2A-CFF2-447C-B92F-DFD84B4E45BB}"/>
          </ac:grpSpMkLst>
        </pc:grpChg>
        <pc:grpChg chg="del">
          <ac:chgData name="Andrieli Pachu da Silva" userId="S::apachu@apoioprodesp.sp.gov.br::700cae78-11d3-4587-9138-3fb2aa7f88fb" providerId="AD" clId="Web-{F9F48B28-F121-68E2-BC18-8D2A6D624B12}" dt="2024-04-22T19:02:06.654" v="212"/>
          <ac:grpSpMkLst>
            <pc:docMk/>
            <pc:sldMk cId="1836620387" sldId="498"/>
            <ac:grpSpMk id="28" creationId="{10C7C6FD-264F-4ABD-A0A5-65B67DEB8686}"/>
          </ac:grpSpMkLst>
        </pc:grpChg>
        <pc:cxnChg chg="del">
          <ac:chgData name="Andrieli Pachu da Silva" userId="S::apachu@apoioprodesp.sp.gov.br::700cae78-11d3-4587-9138-3fb2aa7f88fb" providerId="AD" clId="Web-{F9F48B28-F121-68E2-BC18-8D2A6D624B12}" dt="2024-04-22T19:02:06.654" v="218"/>
          <ac:cxnSpMkLst>
            <pc:docMk/>
            <pc:sldMk cId="1836620387" sldId="498"/>
            <ac:cxnSpMk id="34" creationId="{44A316EB-ECD0-84EB-3918-C9CE3DAE5EDF}"/>
          </ac:cxnSpMkLst>
        </pc:cxnChg>
      </pc:sldChg>
      <pc:sldChg chg="modSp add">
        <pc:chgData name="Andrieli Pachu da Silva" userId="S::apachu@apoioprodesp.sp.gov.br::700cae78-11d3-4587-9138-3fb2aa7f88fb" providerId="AD" clId="Web-{F9F48B28-F121-68E2-BC18-8D2A6D624B12}" dt="2024-04-22T19:02:34.170" v="227" actId="1076"/>
        <pc:sldMkLst>
          <pc:docMk/>
          <pc:sldMk cId="2260058568" sldId="507"/>
        </pc:sldMkLst>
        <pc:graphicFrameChg chg="mod modGraphic">
          <ac:chgData name="Andrieli Pachu da Silva" userId="S::apachu@apoioprodesp.sp.gov.br::700cae78-11d3-4587-9138-3fb2aa7f88fb" providerId="AD" clId="Web-{F9F48B28-F121-68E2-BC18-8D2A6D624B12}" dt="2024-04-22T19:02:34.170" v="227" actId="1076"/>
          <ac:graphicFrameMkLst>
            <pc:docMk/>
            <pc:sldMk cId="2260058568" sldId="507"/>
            <ac:graphicFrameMk id="22" creationId="{64111E78-D59F-49E2-8632-55ABB8664327}"/>
          </ac:graphicFrameMkLst>
        </pc:graphicFrameChg>
      </pc:sldChg>
      <pc:sldChg chg="modSp add">
        <pc:chgData name="Andrieli Pachu da Silva" userId="S::apachu@apoioprodesp.sp.gov.br::700cae78-11d3-4587-9138-3fb2aa7f88fb" providerId="AD" clId="Web-{F9F48B28-F121-68E2-BC18-8D2A6D624B12}" dt="2024-04-22T19:30:47.145" v="252" actId="1076"/>
        <pc:sldMkLst>
          <pc:docMk/>
          <pc:sldMk cId="557611387" sldId="508"/>
        </pc:sldMkLst>
        <pc:spChg chg="mod">
          <ac:chgData name="Andrieli Pachu da Silva" userId="S::apachu@apoioprodesp.sp.gov.br::700cae78-11d3-4587-9138-3fb2aa7f88fb" providerId="AD" clId="Web-{F9F48B28-F121-68E2-BC18-8D2A6D624B12}" dt="2024-04-22T19:30:41.551" v="251" actId="20577"/>
          <ac:spMkLst>
            <pc:docMk/>
            <pc:sldMk cId="557611387" sldId="508"/>
            <ac:spMk id="2" creationId="{09DC2074-FEE4-47A1-84C6-E36D0BD12BEE}"/>
          </ac:spMkLst>
        </pc:spChg>
        <pc:spChg chg="mod">
          <ac:chgData name="Andrieli Pachu da Silva" userId="S::apachu@apoioprodesp.sp.gov.br::700cae78-11d3-4587-9138-3fb2aa7f88fb" providerId="AD" clId="Web-{F9F48B28-F121-68E2-BC18-8D2A6D624B12}" dt="2024-04-22T19:30:47.145" v="252" actId="1076"/>
          <ac:spMkLst>
            <pc:docMk/>
            <pc:sldMk cId="557611387" sldId="508"/>
            <ac:spMk id="8" creationId="{2BE176A5-46A6-45FC-9E7A-46E97DF66BAC}"/>
          </ac:spMkLst>
        </pc:spChg>
      </pc:sldChg>
    </pc:docChg>
  </pc:docChgLst>
  <pc:docChgLst>
    <pc:chgData name="Andrieli Pachu da Silva" userId="S::apachu@apoioprodesp.sp.gov.br::700cae78-11d3-4587-9138-3fb2aa7f88fb" providerId="AD" clId="Web-{ED1ABDAC-9D31-BB74-1DBB-AD6CEB454402}"/>
    <pc:docChg chg="addSld modSld">
      <pc:chgData name="Andrieli Pachu da Silva" userId="S::apachu@apoioprodesp.sp.gov.br::700cae78-11d3-4587-9138-3fb2aa7f88fb" providerId="AD" clId="Web-{ED1ABDAC-9D31-BB74-1DBB-AD6CEB454402}" dt="2024-05-02T11:15:23.334" v="4"/>
      <pc:docMkLst>
        <pc:docMk/>
      </pc:docMkLst>
      <pc:sldChg chg="modSp add">
        <pc:chgData name="Andrieli Pachu da Silva" userId="S::apachu@apoioprodesp.sp.gov.br::700cae78-11d3-4587-9138-3fb2aa7f88fb" providerId="AD" clId="Web-{ED1ABDAC-9D31-BB74-1DBB-AD6CEB454402}" dt="2024-05-02T11:15:23.334" v="4"/>
        <pc:sldMkLst>
          <pc:docMk/>
          <pc:sldMk cId="3512657469" sldId="524"/>
        </pc:sldMkLst>
        <pc:graphicFrameChg chg="mod modGraphic">
          <ac:chgData name="Andrieli Pachu da Silva" userId="S::apachu@apoioprodesp.sp.gov.br::700cae78-11d3-4587-9138-3fb2aa7f88fb" providerId="AD" clId="Web-{ED1ABDAC-9D31-BB74-1DBB-AD6CEB454402}" dt="2024-05-02T11:15:23.334" v="4"/>
          <ac:graphicFrameMkLst>
            <pc:docMk/>
            <pc:sldMk cId="3512657469" sldId="524"/>
            <ac:graphicFrameMk id="3" creationId="{99E607BD-7C77-ED4E-4E23-624A15406162}"/>
          </ac:graphicFrameMkLst>
        </pc:graphicFrameChg>
      </pc:sldChg>
    </pc:docChg>
  </pc:docChgLst>
  <pc:docChgLst>
    <pc:chgData name="Andrieli Pachu da Silva" userId="S::apachu@apoioprodesp.sp.gov.br::700cae78-11d3-4587-9138-3fb2aa7f88fb" providerId="AD" clId="Web-{FC005E55-3EF7-DE0A-8AB9-E875CE980EED}"/>
    <pc:docChg chg="addSld delSld modSld sldOrd">
      <pc:chgData name="Andrieli Pachu da Silva" userId="S::apachu@apoioprodesp.sp.gov.br::700cae78-11d3-4587-9138-3fb2aa7f88fb" providerId="AD" clId="Web-{FC005E55-3EF7-DE0A-8AB9-E875CE980EED}" dt="2024-04-24T19:31:55.366" v="137" actId="1076"/>
      <pc:docMkLst>
        <pc:docMk/>
      </pc:docMkLst>
      <pc:sldChg chg="del">
        <pc:chgData name="Andrieli Pachu da Silva" userId="S::apachu@apoioprodesp.sp.gov.br::700cae78-11d3-4587-9138-3fb2aa7f88fb" providerId="AD" clId="Web-{FC005E55-3EF7-DE0A-8AB9-E875CE980EED}" dt="2024-04-24T19:29:17.924" v="20"/>
        <pc:sldMkLst>
          <pc:docMk/>
          <pc:sldMk cId="1516049526" sldId="510"/>
        </pc:sldMkLst>
      </pc:sldChg>
      <pc:sldChg chg="addSp delSp modSp add ord replId">
        <pc:chgData name="Andrieli Pachu da Silva" userId="S::apachu@apoioprodesp.sp.gov.br::700cae78-11d3-4587-9138-3fb2aa7f88fb" providerId="AD" clId="Web-{FC005E55-3EF7-DE0A-8AB9-E875CE980EED}" dt="2024-04-24T19:31:55.366" v="137" actId="1076"/>
        <pc:sldMkLst>
          <pc:docMk/>
          <pc:sldMk cId="3240578641" sldId="515"/>
        </pc:sldMkLst>
        <pc:spChg chg="del">
          <ac:chgData name="Andrieli Pachu da Silva" userId="S::apachu@apoioprodesp.sp.gov.br::700cae78-11d3-4587-9138-3fb2aa7f88fb" providerId="AD" clId="Web-{FC005E55-3EF7-DE0A-8AB9-E875CE980EED}" dt="2024-04-24T19:28:16.673" v="13"/>
          <ac:spMkLst>
            <pc:docMk/>
            <pc:sldMk cId="3240578641" sldId="515"/>
            <ac:spMk id="2" creationId="{01BD21C3-2EB5-438B-BBA0-CFFC43C67C50}"/>
          </ac:spMkLst>
        </pc:spChg>
        <pc:spChg chg="add mod">
          <ac:chgData name="Andrieli Pachu da Silva" userId="S::apachu@apoioprodesp.sp.gov.br::700cae78-11d3-4587-9138-3fb2aa7f88fb" providerId="AD" clId="Web-{FC005E55-3EF7-DE0A-8AB9-E875CE980EED}" dt="2024-04-24T19:31:55.366" v="137" actId="1076"/>
          <ac:spMkLst>
            <pc:docMk/>
            <pc:sldMk cId="3240578641" sldId="515"/>
            <ac:spMk id="23" creationId="{FDF0637F-E1CE-E541-3730-602C88ED7E10}"/>
          </ac:spMkLst>
        </pc:spChg>
        <pc:spChg chg="mod">
          <ac:chgData name="Andrieli Pachu da Silva" userId="S::apachu@apoioprodesp.sp.gov.br::700cae78-11d3-4587-9138-3fb2aa7f88fb" providerId="AD" clId="Web-{FC005E55-3EF7-DE0A-8AB9-E875CE980EED}" dt="2024-04-24T19:28:15.923" v="12" actId="20577"/>
          <ac:spMkLst>
            <pc:docMk/>
            <pc:sldMk cId="3240578641" sldId="515"/>
            <ac:spMk id="33" creationId="{BFD34BE4-7186-E808-9A1C-F135A79C1368}"/>
          </ac:spMkLst>
        </pc:spChg>
        <pc:grpChg chg="del">
          <ac:chgData name="Andrieli Pachu da Silva" userId="S::apachu@apoioprodesp.sp.gov.br::700cae78-11d3-4587-9138-3fb2aa7f88fb" providerId="AD" clId="Web-{FC005E55-3EF7-DE0A-8AB9-E875CE980EED}" dt="2024-04-24T19:28:19.360" v="18"/>
          <ac:grpSpMkLst>
            <pc:docMk/>
            <pc:sldMk cId="3240578641" sldId="515"/>
            <ac:grpSpMk id="3" creationId="{55C6C0D1-0DA7-4632-88BD-5ED507F28B01}"/>
          </ac:grpSpMkLst>
        </pc:grpChg>
        <pc:grpChg chg="del">
          <ac:chgData name="Andrieli Pachu da Silva" userId="S::apachu@apoioprodesp.sp.gov.br::700cae78-11d3-4587-9138-3fb2aa7f88fb" providerId="AD" clId="Web-{FC005E55-3EF7-DE0A-8AB9-E875CE980EED}" dt="2024-04-24T19:28:19.360" v="17"/>
          <ac:grpSpMkLst>
            <pc:docMk/>
            <pc:sldMk cId="3240578641" sldId="515"/>
            <ac:grpSpMk id="4" creationId="{1C831650-A075-4741-8807-B8C92F041408}"/>
          </ac:grpSpMkLst>
        </pc:grpChg>
        <pc:grpChg chg="del">
          <ac:chgData name="Andrieli Pachu da Silva" userId="S::apachu@apoioprodesp.sp.gov.br::700cae78-11d3-4587-9138-3fb2aa7f88fb" providerId="AD" clId="Web-{FC005E55-3EF7-DE0A-8AB9-E875CE980EED}" dt="2024-04-24T19:28:19.360" v="16"/>
          <ac:grpSpMkLst>
            <pc:docMk/>
            <pc:sldMk cId="3240578641" sldId="515"/>
            <ac:grpSpMk id="5" creationId="{7B2B6095-802B-4C52-8CF9-3B8915002919}"/>
          </ac:grpSpMkLst>
        </pc:grpChg>
        <pc:grpChg chg="del">
          <ac:chgData name="Andrieli Pachu da Silva" userId="S::apachu@apoioprodesp.sp.gov.br::700cae78-11d3-4587-9138-3fb2aa7f88fb" providerId="AD" clId="Web-{FC005E55-3EF7-DE0A-8AB9-E875CE980EED}" dt="2024-04-24T19:28:19.360" v="15"/>
          <ac:grpSpMkLst>
            <pc:docMk/>
            <pc:sldMk cId="3240578641" sldId="515"/>
            <ac:grpSpMk id="6" creationId="{01307F2A-CFF2-447C-B92F-DFD84B4E45BB}"/>
          </ac:grpSpMkLst>
        </pc:grpChg>
        <pc:grpChg chg="del">
          <ac:chgData name="Andrieli Pachu da Silva" userId="S::apachu@apoioprodesp.sp.gov.br::700cae78-11d3-4587-9138-3fb2aa7f88fb" providerId="AD" clId="Web-{FC005E55-3EF7-DE0A-8AB9-E875CE980EED}" dt="2024-04-24T19:28:19.360" v="14"/>
          <ac:grpSpMkLst>
            <pc:docMk/>
            <pc:sldMk cId="3240578641" sldId="515"/>
            <ac:grpSpMk id="7" creationId="{10C7C6FD-264F-4ABD-A0A5-65B67DEB8686}"/>
          </ac:grpSpMkLst>
        </pc:grpChg>
      </pc:sldChg>
      <pc:sldChg chg="add">
        <pc:chgData name="Andrieli Pachu da Silva" userId="S::apachu@apoioprodesp.sp.gov.br::700cae78-11d3-4587-9138-3fb2aa7f88fb" providerId="AD" clId="Web-{FC005E55-3EF7-DE0A-8AB9-E875CE980EED}" dt="2024-04-24T19:29:16.299" v="19"/>
        <pc:sldMkLst>
          <pc:docMk/>
          <pc:sldMk cId="3532554436" sldId="516"/>
        </pc:sldMkLst>
      </pc:sldChg>
    </pc:docChg>
  </pc:docChgLst>
  <pc:docChgLst>
    <pc:chgData name="Lucas Spadari Carreiro Alves de Lima" userId="S::lscalima@sp.gov.br::232910ff-0fb3-4bdd-a9d4-60be343817c4" providerId="AD" clId="Web-{D7773237-0C64-C84D-ED60-F965F5F46C28}"/>
    <pc:docChg chg="delSld">
      <pc:chgData name="Lucas Spadari Carreiro Alves de Lima" userId="S::lscalima@sp.gov.br::232910ff-0fb3-4bdd-a9d4-60be343817c4" providerId="AD" clId="Web-{D7773237-0C64-C84D-ED60-F965F5F46C28}" dt="2024-05-21T13:44:52.145" v="10"/>
      <pc:docMkLst>
        <pc:docMk/>
      </pc:docMkLst>
      <pc:sldChg chg="del">
        <pc:chgData name="Lucas Spadari Carreiro Alves de Lima" userId="S::lscalima@sp.gov.br::232910ff-0fb3-4bdd-a9d4-60be343817c4" providerId="AD" clId="Web-{D7773237-0C64-C84D-ED60-F965F5F46C28}" dt="2024-05-21T13:44:47.973" v="9"/>
        <pc:sldMkLst>
          <pc:docMk/>
          <pc:sldMk cId="2260058568" sldId="507"/>
        </pc:sldMkLst>
      </pc:sldChg>
      <pc:sldChg chg="del">
        <pc:chgData name="Lucas Spadari Carreiro Alves de Lima" userId="S::lscalima@sp.gov.br::232910ff-0fb3-4bdd-a9d4-60be343817c4" providerId="AD" clId="Web-{D7773237-0C64-C84D-ED60-F965F5F46C28}" dt="2024-05-21T13:44:31.254" v="1"/>
        <pc:sldMkLst>
          <pc:docMk/>
          <pc:sldMk cId="1701264070" sldId="509"/>
        </pc:sldMkLst>
      </pc:sldChg>
      <pc:sldChg chg="del">
        <pc:chgData name="Lucas Spadari Carreiro Alves de Lima" userId="S::lscalima@sp.gov.br::232910ff-0fb3-4bdd-a9d4-60be343817c4" providerId="AD" clId="Web-{D7773237-0C64-C84D-ED60-F965F5F46C28}" dt="2024-05-21T13:44:40.020" v="3"/>
        <pc:sldMkLst>
          <pc:docMk/>
          <pc:sldMk cId="2346800550" sldId="511"/>
        </pc:sldMkLst>
      </pc:sldChg>
      <pc:sldChg chg="del">
        <pc:chgData name="Lucas Spadari Carreiro Alves de Lima" userId="S::lscalima@sp.gov.br::232910ff-0fb3-4bdd-a9d4-60be343817c4" providerId="AD" clId="Web-{D7773237-0C64-C84D-ED60-F965F5F46C28}" dt="2024-05-21T13:44:52.145" v="10"/>
        <pc:sldMkLst>
          <pc:docMk/>
          <pc:sldMk cId="3240578641" sldId="515"/>
        </pc:sldMkLst>
      </pc:sldChg>
      <pc:sldChg chg="del">
        <pc:chgData name="Lucas Spadari Carreiro Alves de Lima" userId="S::lscalima@sp.gov.br::232910ff-0fb3-4bdd-a9d4-60be343817c4" providerId="AD" clId="Web-{D7773237-0C64-C84D-ED60-F965F5F46C28}" dt="2024-05-21T13:44:47.739" v="8"/>
        <pc:sldMkLst>
          <pc:docMk/>
          <pc:sldMk cId="3719971915" sldId="520"/>
        </pc:sldMkLst>
      </pc:sldChg>
      <pc:sldChg chg="del">
        <pc:chgData name="Lucas Spadari Carreiro Alves de Lima" userId="S::lscalima@sp.gov.br::232910ff-0fb3-4bdd-a9d4-60be343817c4" providerId="AD" clId="Web-{D7773237-0C64-C84D-ED60-F965F5F46C28}" dt="2024-05-21T13:44:35.848" v="2"/>
        <pc:sldMkLst>
          <pc:docMk/>
          <pc:sldMk cId="2318612544" sldId="521"/>
        </pc:sldMkLst>
      </pc:sldChg>
      <pc:sldChg chg="del">
        <pc:chgData name="Lucas Spadari Carreiro Alves de Lima" userId="S::lscalima@sp.gov.br::232910ff-0fb3-4bdd-a9d4-60be343817c4" providerId="AD" clId="Web-{D7773237-0C64-C84D-ED60-F965F5F46C28}" dt="2024-05-21T13:44:40.051" v="4"/>
        <pc:sldMkLst>
          <pc:docMk/>
          <pc:sldMk cId="3802128037" sldId="522"/>
        </pc:sldMkLst>
      </pc:sldChg>
      <pc:sldChg chg="del">
        <pc:chgData name="Lucas Spadari Carreiro Alves de Lima" userId="S::lscalima@sp.gov.br::232910ff-0fb3-4bdd-a9d4-60be343817c4" providerId="AD" clId="Web-{D7773237-0C64-C84D-ED60-F965F5F46C28}" dt="2024-05-21T13:44:40.082" v="5"/>
        <pc:sldMkLst>
          <pc:docMk/>
          <pc:sldMk cId="3156309675" sldId="523"/>
        </pc:sldMkLst>
      </pc:sldChg>
      <pc:sldChg chg="del">
        <pc:chgData name="Lucas Spadari Carreiro Alves de Lima" userId="S::lscalima@sp.gov.br::232910ff-0fb3-4bdd-a9d4-60be343817c4" providerId="AD" clId="Web-{D7773237-0C64-C84D-ED60-F965F5F46C28}" dt="2024-05-21T13:44:27.972" v="0"/>
        <pc:sldMkLst>
          <pc:docMk/>
          <pc:sldMk cId="3512657469" sldId="524"/>
        </pc:sldMkLst>
      </pc:sldChg>
      <pc:sldChg chg="del">
        <pc:chgData name="Lucas Spadari Carreiro Alves de Lima" userId="S::lscalima@sp.gov.br::232910ff-0fb3-4bdd-a9d4-60be343817c4" providerId="AD" clId="Web-{D7773237-0C64-C84D-ED60-F965F5F46C28}" dt="2024-05-21T13:44:44.801" v="7"/>
        <pc:sldMkLst>
          <pc:docMk/>
          <pc:sldMk cId="1516049526" sldId="525"/>
        </pc:sldMkLst>
      </pc:sldChg>
      <pc:sldChg chg="del">
        <pc:chgData name="Lucas Spadari Carreiro Alves de Lima" userId="S::lscalima@sp.gov.br::232910ff-0fb3-4bdd-a9d4-60be343817c4" providerId="AD" clId="Web-{D7773237-0C64-C84D-ED60-F965F5F46C28}" dt="2024-05-21T13:44:40.113" v="6"/>
        <pc:sldMkLst>
          <pc:docMk/>
          <pc:sldMk cId="2284570731" sldId="526"/>
        </pc:sldMkLst>
      </pc:sldChg>
    </pc:docChg>
  </pc:docChgLst>
  <pc:docChgLst>
    <pc:chgData name="Andrieli Pachu da Silva" userId="S::apachu@apoioprodesp.sp.gov.br::700cae78-11d3-4587-9138-3fb2aa7f88fb" providerId="AD" clId="Web-{8B1B0FCF-FDBF-3AB6-E810-92F62DF2391A}"/>
    <pc:docChg chg="addSld delSld">
      <pc:chgData name="Andrieli Pachu da Silva" userId="S::apachu@apoioprodesp.sp.gov.br::700cae78-11d3-4587-9138-3fb2aa7f88fb" providerId="AD" clId="Web-{8B1B0FCF-FDBF-3AB6-E810-92F62DF2391A}" dt="2024-05-02T11:03:59.204" v="5"/>
      <pc:docMkLst>
        <pc:docMk/>
      </pc:docMkLst>
      <pc:sldChg chg="del">
        <pc:chgData name="Andrieli Pachu da Silva" userId="S::apachu@apoioprodesp.sp.gov.br::700cae78-11d3-4587-9138-3fb2aa7f88fb" providerId="AD" clId="Web-{8B1B0FCF-FDBF-3AB6-E810-92F62DF2391A}" dt="2024-05-02T11:02:33.498" v="1"/>
        <pc:sldMkLst>
          <pc:docMk/>
          <pc:sldMk cId="1104905568" sldId="512"/>
        </pc:sldMkLst>
      </pc:sldChg>
      <pc:sldChg chg="del">
        <pc:chgData name="Andrieli Pachu da Silva" userId="S::apachu@apoioprodesp.sp.gov.br::700cae78-11d3-4587-9138-3fb2aa7f88fb" providerId="AD" clId="Web-{8B1B0FCF-FDBF-3AB6-E810-92F62DF2391A}" dt="2024-05-02T11:03:09.390" v="3"/>
        <pc:sldMkLst>
          <pc:docMk/>
          <pc:sldMk cId="1456139936" sldId="513"/>
        </pc:sldMkLst>
      </pc:sldChg>
      <pc:sldChg chg="del">
        <pc:chgData name="Andrieli Pachu da Silva" userId="S::apachu@apoioprodesp.sp.gov.br::700cae78-11d3-4587-9138-3fb2aa7f88fb" providerId="AD" clId="Web-{8B1B0FCF-FDBF-3AB6-E810-92F62DF2391A}" dt="2024-05-02T11:03:59.204" v="5"/>
        <pc:sldMkLst>
          <pc:docMk/>
          <pc:sldMk cId="793626965" sldId="514"/>
        </pc:sldMkLst>
      </pc:sldChg>
      <pc:sldChg chg="add">
        <pc:chgData name="Andrieli Pachu da Silva" userId="S::apachu@apoioprodesp.sp.gov.br::700cae78-11d3-4587-9138-3fb2aa7f88fb" providerId="AD" clId="Web-{8B1B0FCF-FDBF-3AB6-E810-92F62DF2391A}" dt="2024-05-02T11:02:28.873" v="0"/>
        <pc:sldMkLst>
          <pc:docMk/>
          <pc:sldMk cId="2318612544" sldId="521"/>
        </pc:sldMkLst>
      </pc:sldChg>
      <pc:sldChg chg="add">
        <pc:chgData name="Andrieli Pachu da Silva" userId="S::apachu@apoioprodesp.sp.gov.br::700cae78-11d3-4587-9138-3fb2aa7f88fb" providerId="AD" clId="Web-{8B1B0FCF-FDBF-3AB6-E810-92F62DF2391A}" dt="2024-05-02T11:03:06.984" v="2"/>
        <pc:sldMkLst>
          <pc:docMk/>
          <pc:sldMk cId="3802128037" sldId="522"/>
        </pc:sldMkLst>
      </pc:sldChg>
      <pc:sldChg chg="add">
        <pc:chgData name="Andrieli Pachu da Silva" userId="S::apachu@apoioprodesp.sp.gov.br::700cae78-11d3-4587-9138-3fb2aa7f88fb" providerId="AD" clId="Web-{8B1B0FCF-FDBF-3AB6-E810-92F62DF2391A}" dt="2024-05-02T11:03:54.407" v="4"/>
        <pc:sldMkLst>
          <pc:docMk/>
          <pc:sldMk cId="3156309675" sldId="523"/>
        </pc:sldMkLst>
      </pc:sldChg>
    </pc:docChg>
  </pc:docChgLst>
  <pc:docChgLst>
    <pc:chgData userId="86df3e13eb6aa40e" providerId="LiveId" clId="{9EE51B15-A9E3-4B0F-AFDE-A1AA357EF575}"/>
    <pc:docChg chg="undo redo addSld delSld modSld">
      <pc:chgData name="" userId="86df3e13eb6aa40e" providerId="LiveId" clId="{9EE51B15-A9E3-4B0F-AFDE-A1AA357EF575}" dt="2024-04-12T18:15:28.550" v="4"/>
      <pc:docMkLst>
        <pc:docMk/>
      </pc:docMkLst>
      <pc:sldChg chg="modSp">
        <pc:chgData name="" userId="86df3e13eb6aa40e" providerId="LiveId" clId="{9EE51B15-A9E3-4B0F-AFDE-A1AA357EF575}" dt="2024-04-12T18:15:28.550" v="4"/>
        <pc:sldMkLst>
          <pc:docMk/>
          <pc:sldMk cId="4025844949" sldId="494"/>
        </pc:sldMkLst>
        <pc:graphicFrameChg chg="mod">
          <ac:chgData name="" userId="86df3e13eb6aa40e" providerId="LiveId" clId="{9EE51B15-A9E3-4B0F-AFDE-A1AA357EF575}" dt="2024-04-12T18:15:28.550" v="4"/>
          <ac:graphicFrameMkLst>
            <pc:docMk/>
            <pc:sldMk cId="4025844949" sldId="494"/>
            <ac:graphicFrameMk id="11" creationId="{C4EAFD88-D100-49D1-997F-F3B552AF37C8}"/>
          </ac:graphicFrameMkLst>
        </pc:graphicFrameChg>
      </pc:sldChg>
      <pc:sldChg chg="modSp">
        <pc:chgData name="" userId="86df3e13eb6aa40e" providerId="LiveId" clId="{9EE51B15-A9E3-4B0F-AFDE-A1AA357EF575}" dt="2024-04-12T18:15:08.391" v="3" actId="1076"/>
        <pc:sldMkLst>
          <pc:docMk/>
          <pc:sldMk cId="3462361523" sldId="495"/>
        </pc:sldMkLst>
        <pc:spChg chg="mod">
          <ac:chgData name="" userId="86df3e13eb6aa40e" providerId="LiveId" clId="{9EE51B15-A9E3-4B0F-AFDE-A1AA357EF575}" dt="2024-04-12T18:15:08.391" v="3" actId="1076"/>
          <ac:spMkLst>
            <pc:docMk/>
            <pc:sldMk cId="3462361523" sldId="495"/>
            <ac:spMk id="8" creationId="{01BD21C3-2EB5-438B-BBA0-CFFC43C67C50}"/>
          </ac:spMkLst>
        </pc:spChg>
        <pc:grpChg chg="mod">
          <ac:chgData name="" userId="86df3e13eb6aa40e" providerId="LiveId" clId="{9EE51B15-A9E3-4B0F-AFDE-A1AA357EF575}" dt="2024-04-12T18:15:08.391" v="3" actId="1076"/>
          <ac:grpSpMkLst>
            <pc:docMk/>
            <pc:sldMk cId="3462361523" sldId="495"/>
            <ac:grpSpMk id="9" creationId="{55C6C0D1-0DA7-4632-88BD-5ED507F28B01}"/>
          </ac:grpSpMkLst>
        </pc:grpChg>
        <pc:grpChg chg="mod">
          <ac:chgData name="" userId="86df3e13eb6aa40e" providerId="LiveId" clId="{9EE51B15-A9E3-4B0F-AFDE-A1AA357EF575}" dt="2024-04-12T18:15:08.391" v="3" actId="1076"/>
          <ac:grpSpMkLst>
            <pc:docMk/>
            <pc:sldMk cId="3462361523" sldId="495"/>
            <ac:grpSpMk id="14" creationId="{1C831650-A075-4741-8807-B8C92F041408}"/>
          </ac:grpSpMkLst>
        </pc:grpChg>
        <pc:grpChg chg="mod">
          <ac:chgData name="" userId="86df3e13eb6aa40e" providerId="LiveId" clId="{9EE51B15-A9E3-4B0F-AFDE-A1AA357EF575}" dt="2024-04-12T18:15:08.391" v="3" actId="1076"/>
          <ac:grpSpMkLst>
            <pc:docMk/>
            <pc:sldMk cId="3462361523" sldId="495"/>
            <ac:grpSpMk id="17" creationId="{7B2B6095-802B-4C52-8CF9-3B8915002919}"/>
          </ac:grpSpMkLst>
        </pc:grpChg>
        <pc:grpChg chg="mod">
          <ac:chgData name="" userId="86df3e13eb6aa40e" providerId="LiveId" clId="{9EE51B15-A9E3-4B0F-AFDE-A1AA357EF575}" dt="2024-04-12T18:15:08.391" v="3" actId="1076"/>
          <ac:grpSpMkLst>
            <pc:docMk/>
            <pc:sldMk cId="3462361523" sldId="495"/>
            <ac:grpSpMk id="20" creationId="{01307F2A-CFF2-447C-B92F-DFD84B4E45BB}"/>
          </ac:grpSpMkLst>
        </pc:grpChg>
        <pc:grpChg chg="mod">
          <ac:chgData name="" userId="86df3e13eb6aa40e" providerId="LiveId" clId="{9EE51B15-A9E3-4B0F-AFDE-A1AA357EF575}" dt="2024-04-12T18:15:08.391" v="3" actId="1076"/>
          <ac:grpSpMkLst>
            <pc:docMk/>
            <pc:sldMk cId="3462361523" sldId="495"/>
            <ac:grpSpMk id="28" creationId="{10C7C6FD-264F-4ABD-A0A5-65B67DEB8686}"/>
          </ac:grpSpMkLst>
        </pc:grpChg>
      </pc:sldChg>
    </pc:docChg>
  </pc:docChgLst>
  <pc:docChgLst>
    <pc:chgData name="Andrieli Pachu da Silva" userId="S::apachu@apoioprodesp.sp.gov.br::700cae78-11d3-4587-9138-3fb2aa7f88fb" providerId="AD" clId="Web-{2D11AFD4-F022-855E-8B93-AEB5ED297F7F}"/>
    <pc:docChg chg="addSld delSld">
      <pc:chgData name="Andrieli Pachu da Silva" userId="S::apachu@apoioprodesp.sp.gov.br::700cae78-11d3-4587-9138-3fb2aa7f88fb" providerId="AD" clId="Web-{2D11AFD4-F022-855E-8B93-AEB5ED297F7F}" dt="2024-05-08T11:37:15.847" v="1"/>
      <pc:docMkLst>
        <pc:docMk/>
      </pc:docMkLst>
      <pc:sldChg chg="del">
        <pc:chgData name="Andrieli Pachu da Silva" userId="S::apachu@apoioprodesp.sp.gov.br::700cae78-11d3-4587-9138-3fb2aa7f88fb" providerId="AD" clId="Web-{2D11AFD4-F022-855E-8B93-AEB5ED297F7F}" dt="2024-05-08T11:37:15.847" v="1"/>
        <pc:sldMkLst>
          <pc:docMk/>
          <pc:sldMk cId="3532554436" sldId="516"/>
        </pc:sldMkLst>
      </pc:sldChg>
      <pc:sldChg chg="add">
        <pc:chgData name="Andrieli Pachu da Silva" userId="S::apachu@apoioprodesp.sp.gov.br::700cae78-11d3-4587-9138-3fb2aa7f88fb" providerId="AD" clId="Web-{2D11AFD4-F022-855E-8B93-AEB5ED297F7F}" dt="2024-05-08T11:37:13.144" v="0"/>
        <pc:sldMkLst>
          <pc:docMk/>
          <pc:sldMk cId="1516049526" sldId="525"/>
        </pc:sldMkLst>
      </pc:sldChg>
    </pc:docChg>
  </pc:docChgLst>
  <pc:docChgLst>
    <pc:chgData name="Andrieli Pachu da Silva" userId="S::apachu@apoioprodesp.sp.gov.br::700cae78-11d3-4587-9138-3fb2aa7f88fb" providerId="AD" clId="Web-{15C98358-98E3-ED46-A1B6-D0A4DAF5F936}"/>
    <pc:docChg chg="modSld">
      <pc:chgData name="Andrieli Pachu da Silva" userId="S::apachu@apoioprodesp.sp.gov.br::700cae78-11d3-4587-9138-3fb2aa7f88fb" providerId="AD" clId="Web-{15C98358-98E3-ED46-A1B6-D0A4DAF5F936}" dt="2024-04-22T16:20:33.183" v="22" actId="20577"/>
      <pc:docMkLst>
        <pc:docMk/>
      </pc:docMkLst>
      <pc:sldChg chg="modSp">
        <pc:chgData name="Andrieli Pachu da Silva" userId="S::apachu@apoioprodesp.sp.gov.br::700cae78-11d3-4587-9138-3fb2aa7f88fb" providerId="AD" clId="Web-{15C98358-98E3-ED46-A1B6-D0A4DAF5F936}" dt="2024-04-22T16:19:56.087" v="5" actId="20577"/>
        <pc:sldMkLst>
          <pc:docMk/>
          <pc:sldMk cId="4247023647" sldId="256"/>
        </pc:sldMkLst>
        <pc:spChg chg="mod">
          <ac:chgData name="Andrieli Pachu da Silva" userId="S::apachu@apoioprodesp.sp.gov.br::700cae78-11d3-4587-9138-3fb2aa7f88fb" providerId="AD" clId="Web-{15C98358-98E3-ED46-A1B6-D0A4DAF5F936}" dt="2024-04-22T16:19:56.087" v="5" actId="20577"/>
          <ac:spMkLst>
            <pc:docMk/>
            <pc:sldMk cId="4247023647" sldId="256"/>
            <ac:spMk id="8" creationId="{2BE176A5-46A6-45FC-9E7A-46E97DF66BAC}"/>
          </ac:spMkLst>
        </pc:spChg>
      </pc:sldChg>
      <pc:sldChg chg="modSp">
        <pc:chgData name="Andrieli Pachu da Silva" userId="S::apachu@apoioprodesp.sp.gov.br::700cae78-11d3-4587-9138-3fb2aa7f88fb" providerId="AD" clId="Web-{15C98358-98E3-ED46-A1B6-D0A4DAF5F936}" dt="2024-04-22T16:20:07.619" v="8" actId="20577"/>
        <pc:sldMkLst>
          <pc:docMk/>
          <pc:sldMk cId="1032080388" sldId="492"/>
        </pc:sldMkLst>
        <pc:spChg chg="mod">
          <ac:chgData name="Andrieli Pachu da Silva" userId="S::apachu@apoioprodesp.sp.gov.br::700cae78-11d3-4587-9138-3fb2aa7f88fb" providerId="AD" clId="Web-{15C98358-98E3-ED46-A1B6-D0A4DAF5F936}" dt="2024-04-22T16:20:07.619" v="8" actId="20577"/>
          <ac:spMkLst>
            <pc:docMk/>
            <pc:sldMk cId="1032080388" sldId="492"/>
            <ac:spMk id="32" creationId="{D4611808-0ECB-25CA-3777-DBC59C843526}"/>
          </ac:spMkLst>
        </pc:spChg>
      </pc:sldChg>
      <pc:sldChg chg="modSp">
        <pc:chgData name="Andrieli Pachu da Silva" userId="S::apachu@apoioprodesp.sp.gov.br::700cae78-11d3-4587-9138-3fb2aa7f88fb" providerId="AD" clId="Web-{15C98358-98E3-ED46-A1B6-D0A4DAF5F936}" dt="2024-04-22T16:20:14.307" v="13" actId="20577"/>
        <pc:sldMkLst>
          <pc:docMk/>
          <pc:sldMk cId="1056010198" sldId="493"/>
        </pc:sldMkLst>
        <pc:spChg chg="mod">
          <ac:chgData name="Andrieli Pachu da Silva" userId="S::apachu@apoioprodesp.sp.gov.br::700cae78-11d3-4587-9138-3fb2aa7f88fb" providerId="AD" clId="Web-{15C98358-98E3-ED46-A1B6-D0A4DAF5F936}" dt="2024-04-22T16:20:14.307" v="13" actId="20577"/>
          <ac:spMkLst>
            <pc:docMk/>
            <pc:sldMk cId="1056010198" sldId="493"/>
            <ac:spMk id="32" creationId="{D4611808-0ECB-25CA-3777-DBC59C843526}"/>
          </ac:spMkLst>
        </pc:spChg>
      </pc:sldChg>
      <pc:sldChg chg="modSp">
        <pc:chgData name="Andrieli Pachu da Silva" userId="S::apachu@apoioprodesp.sp.gov.br::700cae78-11d3-4587-9138-3fb2aa7f88fb" providerId="AD" clId="Web-{15C98358-98E3-ED46-A1B6-D0A4DAF5F936}" dt="2024-04-22T16:20:20.917" v="17" actId="20577"/>
        <pc:sldMkLst>
          <pc:docMk/>
          <pc:sldMk cId="4025844949" sldId="494"/>
        </pc:sldMkLst>
        <pc:spChg chg="mod">
          <ac:chgData name="Andrieli Pachu da Silva" userId="S::apachu@apoioprodesp.sp.gov.br::700cae78-11d3-4587-9138-3fb2aa7f88fb" providerId="AD" clId="Web-{15C98358-98E3-ED46-A1B6-D0A4DAF5F936}" dt="2024-04-22T16:20:20.917" v="17" actId="20577"/>
          <ac:spMkLst>
            <pc:docMk/>
            <pc:sldMk cId="4025844949" sldId="494"/>
            <ac:spMk id="32" creationId="{D4611808-0ECB-25CA-3777-DBC59C843526}"/>
          </ac:spMkLst>
        </pc:spChg>
      </pc:sldChg>
      <pc:sldChg chg="modSp">
        <pc:chgData name="Andrieli Pachu da Silva" userId="S::apachu@apoioprodesp.sp.gov.br::700cae78-11d3-4587-9138-3fb2aa7f88fb" providerId="AD" clId="Web-{15C98358-98E3-ED46-A1B6-D0A4DAF5F936}" dt="2024-04-22T16:20:33.183" v="22" actId="20577"/>
        <pc:sldMkLst>
          <pc:docMk/>
          <pc:sldMk cId="3462361523" sldId="495"/>
        </pc:sldMkLst>
        <pc:spChg chg="mod">
          <ac:chgData name="Andrieli Pachu da Silva" userId="S::apachu@apoioprodesp.sp.gov.br::700cae78-11d3-4587-9138-3fb2aa7f88fb" providerId="AD" clId="Web-{15C98358-98E3-ED46-A1B6-D0A4DAF5F936}" dt="2024-04-22T16:20:33.183" v="22" actId="20577"/>
          <ac:spMkLst>
            <pc:docMk/>
            <pc:sldMk cId="3462361523" sldId="495"/>
            <ac:spMk id="32" creationId="{D4611808-0ECB-25CA-3777-DBC59C8435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E49CE-8B96-C3BF-0622-3B15CA888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3325E6-9724-DAC0-FCCF-97A7AB9C4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8F3FD2-4BA2-75B4-5459-57F94582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FBAB4-B9E2-EF4F-97F7-C5E6E94DD146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BFC63C-5B70-3CE8-E86C-4A1B91C6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9291CA-D18F-258F-C18C-214C5ECE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4A11C9-187D-FB49-965B-219270E2E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64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1C821-B107-0D46-9AB2-2B0848F4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494E5E-B664-A507-931A-ADA63D3DF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52BC86-712C-F741-3052-1E336AC6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FBAB4-B9E2-EF4F-97F7-C5E6E94DD146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37E309-B3F3-CD52-E00B-F458DD57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144D5E-46CE-61A8-FD35-FD4F67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4A11C9-187D-FB49-965B-219270E2E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61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5DB16D-9FBC-410E-F523-61DBFC71A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D6C94E-441E-B147-A99B-2E9E6165F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75581E-6666-B062-2699-F28E4035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FBAB4-B9E2-EF4F-97F7-C5E6E94DD146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39DD77-0629-30BA-D80A-59BCC910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B4D50F-35BD-E3AC-D0FC-BE55A52B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4A11C9-187D-FB49-965B-219270E2E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92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54B3944-02D5-E647-B303-9030555F6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9540" y="112734"/>
            <a:ext cx="432148" cy="20297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3EC3B9D-4F29-29B4-2F0B-AE1883ADC9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0505"/>
            <a:ext cx="12192001" cy="14573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DAD55FB-2377-7F3A-8B13-3106C72EF1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12" y="112734"/>
            <a:ext cx="1876817" cy="8866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65A4A21-3509-A7CE-E110-294BEEE383E3}"/>
              </a:ext>
            </a:extLst>
          </p:cNvPr>
          <p:cNvSpPr txBox="1"/>
          <p:nvPr userDrawn="1"/>
        </p:nvSpPr>
        <p:spPr>
          <a:xfrm>
            <a:off x="9823509" y="100668"/>
            <a:ext cx="1728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b="1">
                <a:latin typeface="Montserrat" panose="00000500000000000000" pitchFamily="50" charset="0"/>
              </a:rPr>
              <a:t>SEI CIDADES</a:t>
            </a:r>
          </a:p>
        </p:txBody>
      </p:sp>
    </p:spTree>
    <p:extLst>
      <p:ext uri="{BB962C8B-B14F-4D97-AF65-F5344CB8AC3E}">
        <p14:creationId xmlns:p14="http://schemas.microsoft.com/office/powerpoint/2010/main" val="3607295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5FEA4-2D81-90A5-3883-D04FA7C8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11754B-E7DE-C7C0-D3D1-F3AAF2E93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D0097F-C33D-B95F-ACB1-5C96488B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FBAB4-B9E2-EF4F-97F7-C5E6E94DD146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9A0717-3A63-D5A5-E267-6B59E051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8DF379-739D-0A0C-475B-61FBD589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4A11C9-187D-FB49-965B-219270E2E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79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D39D-35FF-35CE-35F9-B607E9BF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63DB2D-5EFE-11E4-55FA-3032EF10D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F3D09B-A83C-39B1-3621-69D3B353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FBAB4-B9E2-EF4F-97F7-C5E6E94DD146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131C29-1249-5A30-541C-DBFE33BE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E5EF69-0251-FF39-EB1E-D7EAB32C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4A11C9-187D-FB49-965B-219270E2E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95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78B37-8BEE-3B76-7BDB-1F066F83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9B5D62-04BA-79B5-B613-C1DF44757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99F31D-2D91-985F-0016-03D8ED0C9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78008A-A09C-2D6E-9B32-ED80CE7D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FBAB4-B9E2-EF4F-97F7-C5E6E94DD146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4E420E-69D0-1794-E013-ACC97903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364076-03CF-32FE-9D1B-6D7CCD80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4A11C9-187D-FB49-965B-219270E2E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29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50C5F-2A43-037B-905A-E60CF6BD7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E5997B-2F99-AB6B-4709-84841E0E7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41225A-8CBF-AF4D-6782-D8EB0DA0B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8D9B15-26D8-F088-651F-92289212E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55EA377-1911-8130-7E41-5F79769DF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A933822-A8BE-A8BD-6DB4-657C9FA4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FBAB4-B9E2-EF4F-97F7-C5E6E94DD146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A1C68CC-B612-7815-030E-2671A96E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36F3E5C-1BE6-D0FB-E481-DE7F568C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4A11C9-187D-FB49-965B-219270E2E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37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F411F-425D-38DF-75CF-A566A0C1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4073A40-027C-3A76-E057-CF07A416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FBAB4-B9E2-EF4F-97F7-C5E6E94DD146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0DC569F-73F5-96C9-FF61-25736E61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D62CE6-3AE8-82D3-FB03-0325498F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4A11C9-187D-FB49-965B-219270E2E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31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93A06B5-13C5-B0B8-F75A-000AFF5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FBAB4-B9E2-EF4F-97F7-C5E6E94DD146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02EDFBD-A91F-E552-D16E-21ECB363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E0C325-226A-0DF5-D0C6-06692188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4A11C9-187D-FB49-965B-219270E2E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52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B71E6-C6E3-85A5-1F9F-7EF84669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B8DD22-9D36-C404-C04C-4102D8A3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B56CAA-6461-112C-268D-F08BB8E3F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C9F9B5-E3B7-0491-58EC-4182C1DD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FBAB4-B9E2-EF4F-97F7-C5E6E94DD146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D491BF-F92E-089C-83D3-4190CEA4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3B1612-C779-2B23-AD5C-B224D780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4A11C9-187D-FB49-965B-219270E2E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27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4B87D-4688-6556-8F23-9E3AFFAE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C60DC3-3229-07FB-F250-6D5EB6F4E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389C74-00D6-8CE9-13ED-A8CCCA487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92F600-829F-9323-0E6D-472D406F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FBAB4-B9E2-EF4F-97F7-C5E6E94DD146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18ABBF-F38F-EB79-6C11-8E711434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D063B7-DA39-62EF-8654-A57AF4B0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4A11C9-187D-FB49-965B-219270E2E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46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A054641-EA3A-AA44-2FE6-43AE57E05A3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609540" y="112734"/>
            <a:ext cx="432148" cy="20297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631A37D-BA1B-FF57-5325-450A3F37792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710505"/>
            <a:ext cx="12192001" cy="14573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A6C4477-6BA8-D310-0CED-74F642CAE6F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0312" y="112734"/>
            <a:ext cx="1876817" cy="8866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407BC3B-4183-CD52-6633-29B1B81335DD}"/>
              </a:ext>
            </a:extLst>
          </p:cNvPr>
          <p:cNvSpPr txBox="1"/>
          <p:nvPr userDrawn="1"/>
        </p:nvSpPr>
        <p:spPr>
          <a:xfrm>
            <a:off x="9823509" y="100668"/>
            <a:ext cx="1728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b="1">
                <a:latin typeface="Montserrat" panose="00000500000000000000" pitchFamily="50" charset="0"/>
              </a:rPr>
              <a:t>SEI CIDADES</a:t>
            </a:r>
          </a:p>
        </p:txBody>
      </p:sp>
    </p:spTree>
    <p:extLst>
      <p:ext uri="{BB962C8B-B14F-4D97-AF65-F5344CB8AC3E}">
        <p14:creationId xmlns:p14="http://schemas.microsoft.com/office/powerpoint/2010/main" val="371713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36511673-857A-9051-5303-ADE5BDD3BC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 descr="Foto em preto e branco de rua com prédios ao fundo&#10;&#10;Descrição gerada automaticamente">
            <a:extLst>
              <a:ext uri="{FF2B5EF4-FFF2-40B4-BE49-F238E27FC236}">
                <a16:creationId xmlns:a16="http://schemas.microsoft.com/office/drawing/2014/main" id="{6421C897-6FE8-17DC-3BDC-2CFE5BC159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DFF0B302-87DD-0551-B27E-D9FAB23E9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2147" y="6120012"/>
            <a:ext cx="4817829" cy="26593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9DC2074-FEE4-47A1-84C6-E36D0BD12BEE}"/>
              </a:ext>
            </a:extLst>
          </p:cNvPr>
          <p:cNvSpPr/>
          <p:nvPr/>
        </p:nvSpPr>
        <p:spPr>
          <a:xfrm>
            <a:off x="1196879" y="3673415"/>
            <a:ext cx="10018644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pt-BR" sz="4400" b="1">
              <a:solidFill>
                <a:schemeClr val="bg1"/>
              </a:solidFill>
              <a:latin typeface="Montserrat"/>
              <a:cs typeface="Calibri" panose="020F0502020204030204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BE176A5-46A6-45FC-9E7A-46E97DF66BAC}"/>
              </a:ext>
            </a:extLst>
          </p:cNvPr>
          <p:cNvSpPr/>
          <p:nvPr/>
        </p:nvSpPr>
        <p:spPr>
          <a:xfrm>
            <a:off x="439947" y="2667130"/>
            <a:ext cx="11557021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pt-BR" sz="6000" b="1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4" name="Gráfico 2">
            <a:extLst>
              <a:ext uri="{FF2B5EF4-FFF2-40B4-BE49-F238E27FC236}">
                <a16:creationId xmlns:a16="http://schemas.microsoft.com/office/drawing/2014/main" id="{7E3FB393-D999-9F64-0510-FFBDB28D8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7372" y="900652"/>
            <a:ext cx="4769784" cy="5027942"/>
          </a:xfrm>
          <a:prstGeom prst="rect">
            <a:avLst/>
          </a:prstGeom>
        </p:spPr>
      </p:pic>
      <p:pic>
        <p:nvPicPr>
          <p:cNvPr id="5" name="Gráfico 22">
            <a:extLst>
              <a:ext uri="{FF2B5EF4-FFF2-40B4-BE49-F238E27FC236}">
                <a16:creationId xmlns:a16="http://schemas.microsoft.com/office/drawing/2014/main" id="{BCBF2013-A2E2-5965-61B7-48A6E7386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66345" y="1778564"/>
            <a:ext cx="2231838" cy="209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1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0CD2E-130E-BED5-CE76-FFE896B8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F1087904-A6CE-BC16-119B-EEC28ECAF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1922" y="6220725"/>
            <a:ext cx="1822958" cy="246681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D4611808-0ECB-25CA-3777-DBC59C843526}"/>
              </a:ext>
            </a:extLst>
          </p:cNvPr>
          <p:cNvSpPr txBox="1"/>
          <p:nvPr/>
        </p:nvSpPr>
        <p:spPr>
          <a:xfrm>
            <a:off x="727366" y="490564"/>
            <a:ext cx="651624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2800" b="1">
                <a:latin typeface="Montserrat"/>
              </a:rPr>
              <a:t>Informações Gerais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FD34BE4-7186-E808-9A1C-F135A79C1368}"/>
              </a:ext>
            </a:extLst>
          </p:cNvPr>
          <p:cNvSpPr txBox="1"/>
          <p:nvPr/>
        </p:nvSpPr>
        <p:spPr>
          <a:xfrm>
            <a:off x="727366" y="1009239"/>
            <a:ext cx="628620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2000">
                <a:latin typeface="Montserrat"/>
              </a:rPr>
              <a:t>Divulgue as informações para a sua cidade!</a:t>
            </a:r>
            <a:endParaRPr lang="pt-BR"/>
          </a:p>
        </p:txBody>
      </p:sp>
      <p:cxnSp>
        <p:nvCxnSpPr>
          <p:cNvPr id="34" name="Conector Reto 1">
            <a:extLst>
              <a:ext uri="{FF2B5EF4-FFF2-40B4-BE49-F238E27FC236}">
                <a16:creationId xmlns:a16="http://schemas.microsoft.com/office/drawing/2014/main" id="{44A316EB-ECD0-84EB-3918-C9CE3DAE5EDF}"/>
              </a:ext>
            </a:extLst>
          </p:cNvPr>
          <p:cNvCxnSpPr>
            <a:cxnSpLocks/>
          </p:cNvCxnSpPr>
          <p:nvPr/>
        </p:nvCxnSpPr>
        <p:spPr>
          <a:xfrm>
            <a:off x="573351" y="529651"/>
            <a:ext cx="0" cy="9515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703A46D-5085-4AFA-ACB0-8BB360DB7EB4}"/>
              </a:ext>
            </a:extLst>
          </p:cNvPr>
          <p:cNvSpPr/>
          <p:nvPr/>
        </p:nvSpPr>
        <p:spPr>
          <a:xfrm>
            <a:off x="652243" y="1851308"/>
            <a:ext cx="10355550" cy="352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EC4FAF8A-2BB2-7AAC-54B9-57704051F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7737"/>
              </p:ext>
            </p:extLst>
          </p:nvPr>
        </p:nvGraphicFramePr>
        <p:xfrm>
          <a:off x="1207699" y="2314755"/>
          <a:ext cx="9245726" cy="25835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39512">
                  <a:extLst>
                    <a:ext uri="{9D8B030D-6E8A-4147-A177-3AD203B41FA5}">
                      <a16:colId xmlns:a16="http://schemas.microsoft.com/office/drawing/2014/main" val="2929571889"/>
                    </a:ext>
                  </a:extLst>
                </a:gridCol>
                <a:gridCol w="4606214">
                  <a:extLst>
                    <a:ext uri="{9D8B030D-6E8A-4147-A177-3AD203B41FA5}">
                      <a16:colId xmlns:a16="http://schemas.microsoft.com/office/drawing/2014/main" val="2970376364"/>
                    </a:ext>
                  </a:extLst>
                </a:gridCol>
              </a:tblGrid>
              <a:tr h="516712"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REGIÃO ADMNISTRATIVA</a:t>
                      </a:r>
                      <a:endParaRPr lang="pt-BR" b="1">
                        <a:solidFill>
                          <a:srgbClr val="FFFFFF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pt-BR" sz="1400" b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226100"/>
                  </a:ext>
                </a:extLst>
              </a:tr>
              <a:tr h="516713"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ENDEREÇO ELETRÔNICO</a:t>
                      </a:r>
                      <a:endParaRPr lang="pt-BR"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pt-BR" sz="1600">
                        <a:effectLst/>
                        <a:highlight>
                          <a:srgbClr val="FFFFFF"/>
                        </a:highlight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39451"/>
                  </a:ext>
                </a:extLst>
              </a:tr>
              <a:tr h="516713"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NOME DA CIDADE</a:t>
                      </a:r>
                      <a:endParaRPr lang="pt-BR"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pt-BR" sz="1600">
                        <a:effectLst/>
                        <a:highlight>
                          <a:srgbClr val="FFFFFF"/>
                        </a:highlight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26584"/>
                  </a:ext>
                </a:extLst>
              </a:tr>
              <a:tr h="516713"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SIGLA DA CIDADE PARA LOGIN</a:t>
                      </a:r>
                      <a:endParaRPr lang="pt-BR"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pt-BR" sz="1600">
                        <a:effectLst/>
                        <a:highlight>
                          <a:srgbClr val="FFFFFF"/>
                        </a:highlight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347130"/>
                  </a:ext>
                </a:extLst>
              </a:tr>
              <a:tr h="516713"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USUÁRIO E SENHA</a:t>
                      </a:r>
                      <a:endParaRPr lang="pt-BR"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pt-BR" sz="1600">
                        <a:effectLst/>
                        <a:highlight>
                          <a:srgbClr val="FFFFFF"/>
                        </a:highlight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536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0CD2E-130E-BED5-CE76-FFE896B8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F1087904-A6CE-BC16-119B-EEC28ECAF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1922" y="6220725"/>
            <a:ext cx="1822958" cy="246681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D4611808-0ECB-25CA-3777-DBC59C843526}"/>
              </a:ext>
            </a:extLst>
          </p:cNvPr>
          <p:cNvSpPr txBox="1"/>
          <p:nvPr/>
        </p:nvSpPr>
        <p:spPr>
          <a:xfrm>
            <a:off x="727366" y="490564"/>
            <a:ext cx="651624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2800" b="1">
                <a:latin typeface="Montserrat"/>
              </a:rPr>
              <a:t>Interlocutores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FD34BE4-7186-E808-9A1C-F135A79C1368}"/>
              </a:ext>
            </a:extLst>
          </p:cNvPr>
          <p:cNvSpPr txBox="1"/>
          <p:nvPr/>
        </p:nvSpPr>
        <p:spPr>
          <a:xfrm>
            <a:off x="727366" y="1009239"/>
            <a:ext cx="628620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2000">
                <a:latin typeface="Montserrat"/>
              </a:rPr>
              <a:t>Divulgue as informações para a sua cidade!</a:t>
            </a:r>
            <a:endParaRPr lang="pt-BR"/>
          </a:p>
        </p:txBody>
      </p:sp>
      <p:cxnSp>
        <p:nvCxnSpPr>
          <p:cNvPr id="34" name="Conector Reto 1">
            <a:extLst>
              <a:ext uri="{FF2B5EF4-FFF2-40B4-BE49-F238E27FC236}">
                <a16:creationId xmlns:a16="http://schemas.microsoft.com/office/drawing/2014/main" id="{44A316EB-ECD0-84EB-3918-C9CE3DAE5EDF}"/>
              </a:ext>
            </a:extLst>
          </p:cNvPr>
          <p:cNvCxnSpPr>
            <a:cxnSpLocks/>
          </p:cNvCxnSpPr>
          <p:nvPr/>
        </p:nvCxnSpPr>
        <p:spPr>
          <a:xfrm>
            <a:off x="573351" y="529651"/>
            <a:ext cx="0" cy="9515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58FF67-6E72-4875-BA58-EF2569E4A84C}"/>
              </a:ext>
            </a:extLst>
          </p:cNvPr>
          <p:cNvSpPr/>
          <p:nvPr/>
        </p:nvSpPr>
        <p:spPr>
          <a:xfrm>
            <a:off x="630860" y="1867184"/>
            <a:ext cx="10760238" cy="38355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6BCF143-98B3-6F54-83B8-F129C7E71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516235"/>
              </p:ext>
            </p:extLst>
          </p:nvPr>
        </p:nvGraphicFramePr>
        <p:xfrm>
          <a:off x="1054040" y="2064409"/>
          <a:ext cx="10094314" cy="34480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8370">
                  <a:extLst>
                    <a:ext uri="{9D8B030D-6E8A-4147-A177-3AD203B41FA5}">
                      <a16:colId xmlns:a16="http://schemas.microsoft.com/office/drawing/2014/main" val="1073206777"/>
                    </a:ext>
                  </a:extLst>
                </a:gridCol>
                <a:gridCol w="5705944">
                  <a:extLst>
                    <a:ext uri="{9D8B030D-6E8A-4147-A177-3AD203B41FA5}">
                      <a16:colId xmlns:a16="http://schemas.microsoft.com/office/drawing/2014/main" val="2146659205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GESTOR SEI</a:t>
                      </a:r>
                      <a:endParaRPr lang="pt-BR" b="1">
                        <a:solidFill>
                          <a:srgbClr val="FFFFFF"/>
                        </a:solidFill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Montserrat" panose="00000500000000000000" pitchFamily="2" charset="0"/>
                        </a:rPr>
                        <a:t>Nome </a:t>
                      </a:r>
                      <a:endParaRPr lang="pt-BR" b="1">
                        <a:solidFill>
                          <a:srgbClr val="FFFFFF"/>
                        </a:solidFill>
                        <a:effectLst/>
                        <a:highlight>
                          <a:srgbClr val="FFFFFF"/>
                        </a:highlight>
                      </a:endParaRPr>
                    </a:p>
                    <a:p>
                      <a:pPr fontAlgn="base"/>
                      <a:r>
                        <a:rPr lang="pt-BR" sz="14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Montserrat" panose="00000500000000000000" pitchFamily="2" charset="0"/>
                        </a:rPr>
                        <a:t>e-mail / telefone </a:t>
                      </a:r>
                      <a:endParaRPr lang="pt-BR" b="1">
                        <a:solidFill>
                          <a:srgbClr val="FFFFFF"/>
                        </a:solidFill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235596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GESTOR DE TECNOLOGIA DA INFORMAÇÃO</a:t>
                      </a:r>
                      <a:endParaRPr lang="pt-BR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 b="1">
                          <a:effectLst/>
                          <a:highlight>
                            <a:srgbClr val="FFFFFF"/>
                          </a:highlight>
                          <a:latin typeface="Montserrat" panose="00000500000000000000" pitchFamily="2" charset="0"/>
                        </a:rPr>
                        <a:t>Nome </a:t>
                      </a:r>
                      <a:endParaRPr lang="pt-BR">
                        <a:effectLst/>
                        <a:highlight>
                          <a:srgbClr val="FFFFFF"/>
                        </a:highlight>
                      </a:endParaRPr>
                    </a:p>
                    <a:p>
                      <a:pPr fontAlgn="base"/>
                      <a:r>
                        <a:rPr lang="pt-BR" sz="1600">
                          <a:effectLst/>
                          <a:highlight>
                            <a:srgbClr val="FFFFFF"/>
                          </a:highlight>
                          <a:latin typeface="Montserrat" panose="00000500000000000000" pitchFamily="2" charset="0"/>
                        </a:rPr>
                        <a:t>e-mail / telefone </a:t>
                      </a:r>
                      <a:endParaRPr lang="pt-BR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7915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GESTOR DOCUMENTAL</a:t>
                      </a:r>
                      <a:endParaRPr lang="pt-BR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 b="1">
                          <a:effectLst/>
                          <a:highlight>
                            <a:srgbClr val="FFFFFF"/>
                          </a:highlight>
                          <a:latin typeface="Montserrat" panose="00000500000000000000" pitchFamily="2" charset="0"/>
                        </a:rPr>
                        <a:t>Nome </a:t>
                      </a:r>
                      <a:endParaRPr lang="pt-BR">
                        <a:effectLst/>
                        <a:highlight>
                          <a:srgbClr val="FFFFFF"/>
                        </a:highlight>
                      </a:endParaRPr>
                    </a:p>
                    <a:p>
                      <a:pPr fontAlgn="base"/>
                      <a:r>
                        <a:rPr lang="pt-BR" sz="1600">
                          <a:effectLst/>
                          <a:highlight>
                            <a:srgbClr val="FFFFFF"/>
                          </a:highlight>
                          <a:latin typeface="Montserrat" panose="00000500000000000000" pitchFamily="2" charset="0"/>
                        </a:rPr>
                        <a:t>e-mail / telefone </a:t>
                      </a:r>
                      <a:endParaRPr lang="pt-BR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741194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GESTOR DO CONHECIMENTO</a:t>
                      </a:r>
                      <a:endParaRPr lang="pt-BR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 b="1">
                          <a:effectLst/>
                          <a:highlight>
                            <a:srgbClr val="FFFFFF"/>
                          </a:highlight>
                          <a:latin typeface="Montserrat" panose="00000500000000000000" pitchFamily="2" charset="0"/>
                        </a:rPr>
                        <a:t>Nome </a:t>
                      </a:r>
                      <a:endParaRPr lang="pt-BR">
                        <a:effectLst/>
                        <a:highlight>
                          <a:srgbClr val="FFFFFF"/>
                        </a:highlight>
                      </a:endParaRPr>
                    </a:p>
                    <a:p>
                      <a:pPr fontAlgn="base"/>
                      <a:r>
                        <a:rPr lang="pt-BR" sz="1600">
                          <a:effectLst/>
                          <a:highlight>
                            <a:srgbClr val="FFFFFF"/>
                          </a:highlight>
                          <a:latin typeface="Montserrat" panose="00000500000000000000" pitchFamily="2" charset="0"/>
                        </a:rPr>
                        <a:t>e-mail / telefone </a:t>
                      </a:r>
                      <a:endParaRPr lang="pt-BR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08875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MULTIPLICADOR DO CONHECIMENTO</a:t>
                      </a:r>
                      <a:endParaRPr lang="pt-BR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 b="1">
                          <a:effectLst/>
                          <a:highlight>
                            <a:srgbClr val="FFFFFF"/>
                          </a:highlight>
                          <a:latin typeface="Montserrat" panose="00000500000000000000" pitchFamily="2" charset="0"/>
                        </a:rPr>
                        <a:t>Nome </a:t>
                      </a:r>
                      <a:endParaRPr lang="pt-BR">
                        <a:effectLst/>
                        <a:highlight>
                          <a:srgbClr val="FFFFFF"/>
                        </a:highlight>
                      </a:endParaRPr>
                    </a:p>
                    <a:p>
                      <a:pPr fontAlgn="base"/>
                      <a:r>
                        <a:rPr lang="pt-BR" sz="1600">
                          <a:effectLst/>
                          <a:highlight>
                            <a:srgbClr val="FFFFFF"/>
                          </a:highlight>
                          <a:latin typeface="Montserrat" panose="00000500000000000000" pitchFamily="2" charset="0"/>
                        </a:rPr>
                        <a:t>e-mail / telefone </a:t>
                      </a:r>
                      <a:endParaRPr lang="pt-BR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321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90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0CD2E-130E-BED5-CE76-FFE896B8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F1087904-A6CE-BC16-119B-EEC28ECAF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1922" y="6220725"/>
            <a:ext cx="1822958" cy="246681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D4611808-0ECB-25CA-3777-DBC59C843526}"/>
              </a:ext>
            </a:extLst>
          </p:cNvPr>
          <p:cNvSpPr txBox="1"/>
          <p:nvPr/>
        </p:nvSpPr>
        <p:spPr>
          <a:xfrm>
            <a:off x="727366" y="490564"/>
            <a:ext cx="651624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2800" b="1" dirty="0">
                <a:latin typeface="Montserrat"/>
              </a:rPr>
              <a:t>Multiplicadores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FD34BE4-7186-E808-9A1C-F135A79C1368}"/>
              </a:ext>
            </a:extLst>
          </p:cNvPr>
          <p:cNvSpPr txBox="1"/>
          <p:nvPr/>
        </p:nvSpPr>
        <p:spPr>
          <a:xfrm>
            <a:off x="727366" y="1009239"/>
            <a:ext cx="628620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2000">
                <a:latin typeface="Montserrat"/>
              </a:rPr>
              <a:t>Divulgue as informações para a sua cidade!</a:t>
            </a:r>
            <a:endParaRPr lang="pt-BR"/>
          </a:p>
        </p:txBody>
      </p:sp>
      <p:cxnSp>
        <p:nvCxnSpPr>
          <p:cNvPr id="34" name="Conector Reto 1">
            <a:extLst>
              <a:ext uri="{FF2B5EF4-FFF2-40B4-BE49-F238E27FC236}">
                <a16:creationId xmlns:a16="http://schemas.microsoft.com/office/drawing/2014/main" id="{44A316EB-ECD0-84EB-3918-C9CE3DAE5EDF}"/>
              </a:ext>
            </a:extLst>
          </p:cNvPr>
          <p:cNvCxnSpPr>
            <a:cxnSpLocks/>
          </p:cNvCxnSpPr>
          <p:nvPr/>
        </p:nvCxnSpPr>
        <p:spPr>
          <a:xfrm>
            <a:off x="573351" y="529651"/>
            <a:ext cx="0" cy="9515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58FF67-6E72-4875-BA58-EF2569E4A84C}"/>
              </a:ext>
            </a:extLst>
          </p:cNvPr>
          <p:cNvSpPr/>
          <p:nvPr/>
        </p:nvSpPr>
        <p:spPr>
          <a:xfrm>
            <a:off x="630860" y="1867184"/>
            <a:ext cx="10760238" cy="38355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6BCF143-98B3-6F54-83B8-F129C7E71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394126"/>
              </p:ext>
            </p:extLst>
          </p:nvPr>
        </p:nvGraphicFramePr>
        <p:xfrm>
          <a:off x="1054040" y="2064409"/>
          <a:ext cx="10094314" cy="34480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8370">
                  <a:extLst>
                    <a:ext uri="{9D8B030D-6E8A-4147-A177-3AD203B41FA5}">
                      <a16:colId xmlns:a16="http://schemas.microsoft.com/office/drawing/2014/main" val="1073206777"/>
                    </a:ext>
                  </a:extLst>
                </a:gridCol>
                <a:gridCol w="5705944">
                  <a:extLst>
                    <a:ext uri="{9D8B030D-6E8A-4147-A177-3AD203B41FA5}">
                      <a16:colId xmlns:a16="http://schemas.microsoft.com/office/drawing/2014/main" val="2146659205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ÁREA/SETOR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Montserrat"/>
                        </a:rPr>
                        <a:t>Nome </a:t>
                      </a:r>
                      <a:endParaRPr lang="pt-BR" b="1" dirty="0">
                        <a:solidFill>
                          <a:srgbClr val="FFFFFF"/>
                        </a:solidFill>
                        <a:effectLst/>
                        <a:highlight>
                          <a:srgbClr val="FFFFFF"/>
                        </a:highlight>
                        <a:latin typeface="Montserrat"/>
                      </a:endParaRPr>
                    </a:p>
                    <a:p>
                      <a:pPr fontAlgn="base"/>
                      <a:r>
                        <a:rPr lang="pt-BR" sz="14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Montserrat"/>
                        </a:rPr>
                        <a:t>e-mail / telefone </a:t>
                      </a:r>
                      <a:endParaRPr lang="pt-BR" b="1" dirty="0">
                        <a:solidFill>
                          <a:srgbClr val="FFFFFF"/>
                        </a:solidFill>
                        <a:effectLst/>
                        <a:highlight>
                          <a:srgbClr val="FFFFFF"/>
                        </a:highlight>
                        <a:latin typeface="Montserra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235596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ÁREA/SETOR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 b="1" dirty="0">
                          <a:effectLst/>
                          <a:highlight>
                            <a:srgbClr val="FFFFFF"/>
                          </a:highlight>
                          <a:latin typeface="Montserrat"/>
                        </a:rPr>
                        <a:t>Nome </a:t>
                      </a:r>
                      <a:endParaRPr lang="pt-BR" dirty="0">
                        <a:effectLst/>
                        <a:highlight>
                          <a:srgbClr val="FFFFFF"/>
                        </a:highlight>
                        <a:latin typeface="Montserrat"/>
                      </a:endParaRPr>
                    </a:p>
                    <a:p>
                      <a:pPr fontAlgn="base"/>
                      <a:r>
                        <a:rPr lang="pt-BR" sz="1600" dirty="0">
                          <a:effectLst/>
                          <a:highlight>
                            <a:srgbClr val="FFFFFF"/>
                          </a:highlight>
                          <a:latin typeface="Montserrat"/>
                        </a:rPr>
                        <a:t>e-mail / telefone </a:t>
                      </a:r>
                      <a:endParaRPr lang="pt-BR" dirty="0">
                        <a:effectLst/>
                        <a:highlight>
                          <a:srgbClr val="FFFFFF"/>
                        </a:highlight>
                        <a:latin typeface="Montserra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7915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ÁREA/SETOR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 b="1" dirty="0">
                          <a:effectLst/>
                          <a:highlight>
                            <a:srgbClr val="FFFFFF"/>
                          </a:highlight>
                          <a:latin typeface="Montserrat"/>
                        </a:rPr>
                        <a:t>Nome </a:t>
                      </a:r>
                      <a:endParaRPr lang="pt-BR" dirty="0">
                        <a:effectLst/>
                        <a:highlight>
                          <a:srgbClr val="FFFFFF"/>
                        </a:highlight>
                        <a:latin typeface="Montserrat"/>
                      </a:endParaRPr>
                    </a:p>
                    <a:p>
                      <a:pPr fontAlgn="base"/>
                      <a:r>
                        <a:rPr lang="pt-BR" sz="1600" dirty="0">
                          <a:effectLst/>
                          <a:highlight>
                            <a:srgbClr val="FFFFFF"/>
                          </a:highlight>
                          <a:latin typeface="Montserrat"/>
                        </a:rPr>
                        <a:t>e-mail / telefone </a:t>
                      </a:r>
                      <a:endParaRPr lang="pt-BR" dirty="0">
                        <a:effectLst/>
                        <a:highlight>
                          <a:srgbClr val="FFFFFF"/>
                        </a:highlight>
                        <a:latin typeface="Montserra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741194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ÁREA/SETOR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 b="1" dirty="0">
                          <a:effectLst/>
                          <a:highlight>
                            <a:srgbClr val="FFFFFF"/>
                          </a:highlight>
                          <a:latin typeface="Montserrat"/>
                        </a:rPr>
                        <a:t>Nome </a:t>
                      </a:r>
                      <a:endParaRPr lang="pt-BR" dirty="0">
                        <a:effectLst/>
                        <a:highlight>
                          <a:srgbClr val="FFFFFF"/>
                        </a:highlight>
                        <a:latin typeface="Montserrat"/>
                      </a:endParaRPr>
                    </a:p>
                    <a:p>
                      <a:pPr fontAlgn="base"/>
                      <a:r>
                        <a:rPr lang="pt-BR" sz="1600" dirty="0">
                          <a:effectLst/>
                          <a:highlight>
                            <a:srgbClr val="FFFFFF"/>
                          </a:highlight>
                          <a:latin typeface="Montserrat"/>
                        </a:rPr>
                        <a:t>e-mail / telefone </a:t>
                      </a:r>
                      <a:endParaRPr lang="pt-BR" dirty="0">
                        <a:effectLst/>
                        <a:highlight>
                          <a:srgbClr val="FFFFFF"/>
                        </a:highlight>
                        <a:latin typeface="Montserra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08875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ÁREA/SETOR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 b="1" dirty="0">
                          <a:effectLst/>
                          <a:highlight>
                            <a:srgbClr val="FFFFFF"/>
                          </a:highlight>
                          <a:latin typeface="Montserrat"/>
                        </a:rPr>
                        <a:t>Nome </a:t>
                      </a:r>
                      <a:endParaRPr lang="pt-BR" dirty="0">
                        <a:effectLst/>
                        <a:highlight>
                          <a:srgbClr val="FFFFFF"/>
                        </a:highlight>
                        <a:latin typeface="Montserrat"/>
                      </a:endParaRPr>
                    </a:p>
                    <a:p>
                      <a:pPr fontAlgn="base"/>
                      <a:r>
                        <a:rPr lang="pt-BR" sz="1600" dirty="0">
                          <a:effectLst/>
                          <a:highlight>
                            <a:srgbClr val="FFFFFF"/>
                          </a:highlight>
                          <a:latin typeface="Montserrat"/>
                        </a:rPr>
                        <a:t>e-mail / telefone </a:t>
                      </a:r>
                      <a:endParaRPr lang="pt-BR" dirty="0">
                        <a:effectLst/>
                        <a:highlight>
                          <a:srgbClr val="FFFFFF"/>
                        </a:highlight>
                        <a:latin typeface="Montserra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321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99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0CD2E-130E-BED5-CE76-FFE896B8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F1087904-A6CE-BC16-119B-EEC28ECAF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1922" y="6220725"/>
            <a:ext cx="1822958" cy="246681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D4611808-0ECB-25CA-3777-DBC59C843526}"/>
              </a:ext>
            </a:extLst>
          </p:cNvPr>
          <p:cNvSpPr txBox="1"/>
          <p:nvPr/>
        </p:nvSpPr>
        <p:spPr>
          <a:xfrm>
            <a:off x="727366" y="490564"/>
            <a:ext cx="651624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2800" b="1">
                <a:latin typeface="Montserrat"/>
              </a:rPr>
              <a:t>Perfis</a:t>
            </a:r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FD34BE4-7186-E808-9A1C-F135A79C1368}"/>
              </a:ext>
            </a:extLst>
          </p:cNvPr>
          <p:cNvSpPr txBox="1"/>
          <p:nvPr/>
        </p:nvSpPr>
        <p:spPr>
          <a:xfrm>
            <a:off x="727366" y="1009239"/>
            <a:ext cx="628620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2000">
                <a:latin typeface="Montserrat"/>
              </a:rPr>
              <a:t>Divulgue as informações para a sua cidade!</a:t>
            </a:r>
            <a:endParaRPr lang="pt-BR"/>
          </a:p>
        </p:txBody>
      </p:sp>
      <p:cxnSp>
        <p:nvCxnSpPr>
          <p:cNvPr id="34" name="Conector Reto 1">
            <a:extLst>
              <a:ext uri="{FF2B5EF4-FFF2-40B4-BE49-F238E27FC236}">
                <a16:creationId xmlns:a16="http://schemas.microsoft.com/office/drawing/2014/main" id="{44A316EB-ECD0-84EB-3918-C9CE3DAE5EDF}"/>
              </a:ext>
            </a:extLst>
          </p:cNvPr>
          <p:cNvCxnSpPr>
            <a:cxnSpLocks/>
          </p:cNvCxnSpPr>
          <p:nvPr/>
        </p:nvCxnSpPr>
        <p:spPr>
          <a:xfrm>
            <a:off x="573351" y="529651"/>
            <a:ext cx="0" cy="9515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FCEBCCF-CBA0-4A56-8F2B-01EE7107DF02}"/>
              </a:ext>
            </a:extLst>
          </p:cNvPr>
          <p:cNvSpPr/>
          <p:nvPr/>
        </p:nvSpPr>
        <p:spPr>
          <a:xfrm>
            <a:off x="571458" y="1867540"/>
            <a:ext cx="10972041" cy="38282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8D091EE-E8F1-0167-DFA7-877C39CD8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985585"/>
              </p:ext>
            </p:extLst>
          </p:nvPr>
        </p:nvGraphicFramePr>
        <p:xfrm>
          <a:off x="877018" y="2041584"/>
          <a:ext cx="10381607" cy="34565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10379">
                  <a:extLst>
                    <a:ext uri="{9D8B030D-6E8A-4147-A177-3AD203B41FA5}">
                      <a16:colId xmlns:a16="http://schemas.microsoft.com/office/drawing/2014/main" val="2252363957"/>
                    </a:ext>
                  </a:extLst>
                </a:gridCol>
                <a:gridCol w="4671228">
                  <a:extLst>
                    <a:ext uri="{9D8B030D-6E8A-4147-A177-3AD203B41FA5}">
                      <a16:colId xmlns:a16="http://schemas.microsoft.com/office/drawing/2014/main" val="455775180"/>
                    </a:ext>
                  </a:extLst>
                </a:gridCol>
              </a:tblGrid>
              <a:tr h="1139725"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INSPEÇÃO ADMINISTRATIVA</a:t>
                      </a:r>
                      <a:endParaRPr lang="pt-BR" b="1">
                        <a:solidFill>
                          <a:srgbClr val="FFFFFF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  <a:p>
                      <a:pPr algn="just" fontAlgn="base"/>
                      <a:r>
                        <a:rPr lang="pt-BR" sz="14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O perfil de Inspeção é destinado aos Administradores Locais e  Instâncias Superiores. Esses perfis podem geram relatórios do sistema. </a:t>
                      </a:r>
                      <a:endParaRPr lang="pt-BR" b="1">
                        <a:solidFill>
                          <a:srgbClr val="FFFFFF"/>
                        </a:solidFill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Montserrat"/>
                        </a:rPr>
                        <a:t>Nome </a:t>
                      </a:r>
                      <a:endParaRPr lang="pt-BR" b="1">
                        <a:solidFill>
                          <a:srgbClr val="FFFFFF"/>
                        </a:solidFill>
                        <a:effectLst/>
                        <a:highlight>
                          <a:srgbClr val="FFFFFF"/>
                        </a:highlight>
                        <a:latin typeface="Montserrat"/>
                      </a:endParaRPr>
                    </a:p>
                    <a:p>
                      <a:pPr fontAlgn="base"/>
                      <a:r>
                        <a:rPr lang="pt-BR" sz="14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Montserrat"/>
                        </a:rPr>
                        <a:t>e-mail / telefone </a:t>
                      </a:r>
                      <a:endParaRPr lang="pt-BR" b="1">
                        <a:solidFill>
                          <a:srgbClr val="FFFFFF"/>
                        </a:solidFill>
                        <a:effectLst/>
                        <a:highlight>
                          <a:srgbClr val="FFFFFF"/>
                        </a:highlight>
                        <a:latin typeface="Montserra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897916"/>
                  </a:ext>
                </a:extLst>
              </a:tr>
              <a:tr h="896833"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ADMINISTRADOR DE PROCESSOS LOCAL</a:t>
                      </a:r>
                      <a:endParaRPr lang="pt-BR"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  <a:p>
                      <a:pPr fontAlgn="base"/>
                      <a:r>
                        <a:rPr lang="pt-BR" sz="14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Somente o usuário com esse perfil habilitado poderá executar a funcionalidade Ordenar Árvore.</a:t>
                      </a:r>
                      <a:endParaRPr lang="pt-BR"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400" b="1">
                          <a:effectLst/>
                          <a:highlight>
                            <a:srgbClr val="FFFFFF"/>
                          </a:highlight>
                          <a:latin typeface="Montserrat"/>
                        </a:rPr>
                        <a:t>Nome </a:t>
                      </a:r>
                      <a:endParaRPr lang="pt-BR">
                        <a:effectLst/>
                        <a:highlight>
                          <a:srgbClr val="FFFFFF"/>
                        </a:highlight>
                        <a:latin typeface="Montserrat"/>
                      </a:endParaRPr>
                    </a:p>
                    <a:p>
                      <a:pPr fontAlgn="base"/>
                      <a:r>
                        <a:rPr lang="pt-BR" sz="1400">
                          <a:effectLst/>
                          <a:highlight>
                            <a:srgbClr val="FFFFFF"/>
                          </a:highlight>
                          <a:latin typeface="Montserrat"/>
                        </a:rPr>
                        <a:t>e-mail / telefone </a:t>
                      </a:r>
                      <a:endParaRPr lang="pt-BR">
                        <a:effectLst/>
                        <a:highlight>
                          <a:srgbClr val="FFFFFF"/>
                        </a:highlight>
                        <a:latin typeface="Montserra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556749"/>
                  </a:ext>
                </a:extLst>
              </a:tr>
              <a:tr h="1419985"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ADMNISTRADOR LOCAL</a:t>
                      </a:r>
                      <a:endParaRPr lang="pt-BR"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  <a:p>
                      <a:pPr fontAlgn="base"/>
                      <a:r>
                        <a:rPr lang="pt-BR" sz="1400"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Responsável por associar o usuário já cadastrado no SEI Cidades em sua respectiva unidade de trabalho, incluindo ou excluindo permissões, para isso, deve utilizar o Sistema de Permissões – SIP do SEI Cidades.</a:t>
                      </a:r>
                      <a:endParaRPr lang="pt-BR">
                        <a:effectLst/>
                        <a:highlight>
                          <a:srgbClr val="FFFFFF"/>
                        </a:highlight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400" b="1">
                          <a:effectLst/>
                          <a:highlight>
                            <a:srgbClr val="FFFFFF"/>
                          </a:highlight>
                          <a:latin typeface="Montserrat"/>
                        </a:rPr>
                        <a:t>Nome </a:t>
                      </a:r>
                      <a:endParaRPr lang="pt-BR">
                        <a:effectLst/>
                        <a:highlight>
                          <a:srgbClr val="FFFFFF"/>
                        </a:highlight>
                        <a:latin typeface="Montserrat"/>
                      </a:endParaRPr>
                    </a:p>
                    <a:p>
                      <a:pPr fontAlgn="base"/>
                      <a:r>
                        <a:rPr lang="pt-BR" sz="1400">
                          <a:effectLst/>
                          <a:highlight>
                            <a:srgbClr val="FFFFFF"/>
                          </a:highlight>
                          <a:latin typeface="Montserrat"/>
                        </a:rPr>
                        <a:t>e-mail / telefone </a:t>
                      </a:r>
                      <a:endParaRPr lang="pt-BR">
                        <a:effectLst/>
                        <a:highlight>
                          <a:srgbClr val="FFFFFF"/>
                        </a:highlight>
                        <a:latin typeface="Montserra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798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23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E8390-E655-A162-53BD-173EF5AAB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21" y="7908758"/>
            <a:ext cx="4394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Transforme sua cidade com o SEI Cidades!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m 4" descr="Foto preta e branca de um prédio&#10;&#10;Descrição gerada automaticamente">
            <a:extLst>
              <a:ext uri="{FF2B5EF4-FFF2-40B4-BE49-F238E27FC236}">
                <a16:creationId xmlns:a16="http://schemas.microsoft.com/office/drawing/2014/main" id="{FE0849A1-4805-5180-C5BB-7EFA9F024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42108BB-387A-FB9B-FB54-E74DA4888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7086" y="6120012"/>
            <a:ext cx="4817829" cy="26593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9A3A9822-A37F-B4E3-3D68-65C707F5B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5922" y="1470410"/>
            <a:ext cx="2686067" cy="251818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59F8703-B5ED-C8D3-9971-E96A174A3E94}"/>
              </a:ext>
            </a:extLst>
          </p:cNvPr>
          <p:cNvSpPr txBox="1"/>
          <p:nvPr/>
        </p:nvSpPr>
        <p:spPr>
          <a:xfrm>
            <a:off x="5628294" y="2371533"/>
            <a:ext cx="338737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>
                <a:solidFill>
                  <a:schemeClr val="bg1"/>
                </a:solidFill>
                <a:latin typeface="Montserrat" pitchFamily="2" charset="77"/>
              </a:rPr>
              <a:t>QUEREMOS</a:t>
            </a:r>
          </a:p>
          <a:p>
            <a:r>
              <a:rPr lang="pt-BR" sz="3600" b="1">
                <a:solidFill>
                  <a:schemeClr val="bg1"/>
                </a:solidFill>
                <a:latin typeface="Montserrat" pitchFamily="2" charset="77"/>
              </a:rPr>
              <a:t>SUA CIDADE</a:t>
            </a:r>
          </a:p>
          <a:p>
            <a:r>
              <a:rPr lang="pt-BR" sz="3600">
                <a:solidFill>
                  <a:schemeClr val="bg1"/>
                </a:solidFill>
                <a:latin typeface="Montserrat" pitchFamily="2" charset="77"/>
              </a:rPr>
              <a:t>CAPACITADA!</a:t>
            </a:r>
          </a:p>
        </p:txBody>
      </p:sp>
    </p:spTree>
    <p:extLst>
      <p:ext uri="{BB962C8B-B14F-4D97-AF65-F5344CB8AC3E}">
        <p14:creationId xmlns:p14="http://schemas.microsoft.com/office/powerpoint/2010/main" val="3585062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1a5f0e-2dac-4974-9510-2669feb97079">
      <Terms xmlns="http://schemas.microsoft.com/office/infopath/2007/PartnerControls"/>
    </lcf76f155ced4ddcb4097134ff3c332f>
    <TaxCatchAll xmlns="19576832-462b-4477-b0d8-f3d529b2496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0C1454C44FA41973FAF1705FA8EF5" ma:contentTypeVersion="15" ma:contentTypeDescription="Create a new document." ma:contentTypeScope="" ma:versionID="a0ed314c562378bc044a01bb7aa3ae17">
  <xsd:schema xmlns:xsd="http://www.w3.org/2001/XMLSchema" xmlns:xs="http://www.w3.org/2001/XMLSchema" xmlns:p="http://schemas.microsoft.com/office/2006/metadata/properties" xmlns:ns2="e41a5f0e-2dac-4974-9510-2669feb97079" xmlns:ns3="19576832-462b-4477-b0d8-f3d529b2496c" targetNamespace="http://schemas.microsoft.com/office/2006/metadata/properties" ma:root="true" ma:fieldsID="84478de0678163b8c85ac89199cc6e2b" ns2:_="" ns3:_="">
    <xsd:import namespace="e41a5f0e-2dac-4974-9510-2669feb97079"/>
    <xsd:import namespace="19576832-462b-4477-b0d8-f3d529b24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a5f0e-2dac-4974-9510-2669feb970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dab9438-f903-450b-a158-c86bb4a35d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76832-462b-4477-b0d8-f3d529b2496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7c3fa03-39df-42b0-8d1b-ef13fdf6ec36}" ma:internalName="TaxCatchAll" ma:showField="CatchAllData" ma:web="19576832-462b-4477-b0d8-f3d529b24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212619-0041-4565-A55C-907A5C6DAF0B}">
  <ds:schemaRefs>
    <ds:schemaRef ds:uri="19576832-462b-4477-b0d8-f3d529b2496c"/>
    <ds:schemaRef ds:uri="e41a5f0e-2dac-4974-9510-2669feb9707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98BB08-66CD-4C46-B511-BD3B545752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0E69F8-F53D-4297-A133-07DA9BFB1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1a5f0e-2dac-4974-9510-2669feb97079"/>
    <ds:schemaRef ds:uri="19576832-462b-4477-b0d8-f3d529b24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Saade Santos Barros</dc:creator>
  <cp:revision>166</cp:revision>
  <dcterms:created xsi:type="dcterms:W3CDTF">2024-02-27T17:42:26Z</dcterms:created>
  <dcterms:modified xsi:type="dcterms:W3CDTF">2024-05-29T19:23:17Z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0x01010043C0C1454C44FA41973FAF1705FA8EF5</vt:lpwstr>
  </property>
  <property fmtid="{D5CDD505-2E9C-101B-9397-08002B2CF9AE}" pid="3" name="MediaServiceImageTags">
    <vt:lpwstr/>
  </property>
</Properties>
</file>