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67" r:id="rId4"/>
    <p:sldId id="281" r:id="rId5"/>
    <p:sldId id="260" r:id="rId6"/>
    <p:sldId id="258" r:id="rId7"/>
    <p:sldId id="272" r:id="rId8"/>
    <p:sldId id="286" r:id="rId9"/>
    <p:sldId id="261" r:id="rId10"/>
    <p:sldId id="266" r:id="rId11"/>
    <p:sldId id="263" r:id="rId12"/>
    <p:sldId id="264" r:id="rId13"/>
    <p:sldId id="265" r:id="rId14"/>
    <p:sldId id="282" r:id="rId15"/>
    <p:sldId id="270" r:id="rId16"/>
    <p:sldId id="271" r:id="rId17"/>
    <p:sldId id="274" r:id="rId18"/>
    <p:sldId id="275" r:id="rId19"/>
    <p:sldId id="276" r:id="rId20"/>
    <p:sldId id="278" r:id="rId21"/>
    <p:sldId id="280" r:id="rId22"/>
    <p:sldId id="285" r:id="rId23"/>
    <p:sldId id="283" r:id="rId24"/>
    <p:sldId id="284" r:id="rId25"/>
  </p:sldIdLst>
  <p:sldSz cx="18288000" cy="10287000"/>
  <p:notesSz cx="6858000" cy="9144000"/>
  <p:embeddedFontLst>
    <p:embeddedFont>
      <p:font typeface="ADLaM Display" panose="02010000000000000000" pitchFamily="2" charset="0"/>
      <p:regular r:id="rId27"/>
    </p:embeddedFont>
    <p:embeddedFont>
      <p:font typeface="Algerian" panose="04020705040A02060702" pitchFamily="82" charset="0"/>
      <p:regular r:id="rId28"/>
    </p:embeddedFont>
    <p:embeddedFont>
      <p:font typeface="Barlow SemiCondensed Heavy" panose="020B0604020202020204" charset="0"/>
      <p:regular r:id="rId29"/>
    </p:embeddedFont>
    <p:embeddedFont>
      <p:font typeface="Bungee" panose="020B0604020202020204" charset="0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More Sugar" panose="020B0604020202020204" charset="0"/>
      <p:regular r:id="rId35"/>
    </p:embeddedFont>
    <p:embeddedFont>
      <p:font typeface="Mr Dafoe" panose="020B0604020202020204" charset="0"/>
      <p:regular r:id="rId36"/>
    </p:embeddedFont>
    <p:embeddedFont>
      <p:font typeface="Open Sans Bold" panose="020B0604020202020204" charset="0"/>
      <p:regular r:id="rId37"/>
    </p:embeddedFont>
    <p:embeddedFont>
      <p:font typeface="Squada One" panose="020B0604020202020204" charset="0"/>
      <p:regular r:id="rId38"/>
    </p:embeddedFont>
    <p:embeddedFont>
      <p:font typeface="Sugar Pie" panose="020B0604020202020204" charset="0"/>
      <p:regular r:id="rId39"/>
    </p:embeddedFont>
    <p:embeddedFont>
      <p:font typeface="TT Rounds Neue" panose="020B0604020202020204" charset="0"/>
      <p:regular r:id="rId40"/>
    </p:embeddedFont>
    <p:embeddedFont>
      <p:font typeface="TT Rounds Neue Bold" panose="020B0604020202020204" charset="0"/>
      <p:regular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499" autoAdjust="0"/>
  </p:normalViewPr>
  <p:slideViewPr>
    <p:cSldViewPr>
      <p:cViewPr>
        <p:scale>
          <a:sx n="40" d="100"/>
          <a:sy n="40" d="100"/>
        </p:scale>
        <p:origin x="2436" y="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EC873-8BEE-41FA-8E1D-FF0B2C0F5D5A}" type="datetimeFigureOut">
              <a:rPr lang="pt-BR" smtClean="0"/>
              <a:t>12/05/2025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8FF49-739D-4C61-A24E-D36637E0B5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93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Meu nome é Sara, sou assessora do coordenador de políticas públicas, vou apresentar o Programa São P Olímpico , convidá-los e a fazer essa parceria conosco e principalmente , esclarecer como o município pode participar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8FF49-739D-4C61-A24E-D36637E0B54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81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Objetivo do Programa é a renovação...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8FF49-739D-4C61-A24E-D36637E0B54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35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8FF49-739D-4C61-A24E-D36637E0B54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35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8FF49-739D-4C61-A24E-D36637E0B54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44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318" y="1028699"/>
            <a:ext cx="12001500" cy="4457702"/>
          </a:xfrm>
        </p:spPr>
        <p:txBody>
          <a:bodyPr anchor="b">
            <a:normAutofit/>
          </a:bodyPr>
          <a:lstStyle>
            <a:lvl1pPr algn="l">
              <a:defRPr sz="72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18" y="5765801"/>
            <a:ext cx="9601200" cy="2921000"/>
          </a:xfrm>
        </p:spPr>
        <p:txBody>
          <a:bodyPr anchor="t">
            <a:normAutofit/>
          </a:bodyPr>
          <a:lstStyle>
            <a:lvl1pPr marL="0" indent="0" algn="l">
              <a:buNone/>
              <a:defRPr sz="315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2342018" y="12701"/>
            <a:ext cx="5715000" cy="5715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62256" y="137318"/>
            <a:ext cx="9120983" cy="91209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53738" y="342900"/>
            <a:ext cx="7429500" cy="7429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1003756" y="48418"/>
            <a:ext cx="7279484" cy="727948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768140" y="914402"/>
            <a:ext cx="6515099" cy="65150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9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28700" y="800100"/>
            <a:ext cx="16228218" cy="46863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71603" y="5765801"/>
            <a:ext cx="12456315" cy="6858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4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4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anchor="ctr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6172200"/>
            <a:ext cx="12803982" cy="2819400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1028700"/>
            <a:ext cx="13716002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69318" y="5143500"/>
            <a:ext cx="12801600" cy="5715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451601"/>
            <a:ext cx="12801600" cy="2527298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7646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8" y="5143500"/>
            <a:ext cx="12801600" cy="2546100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699472"/>
            <a:ext cx="12803985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9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1028700"/>
            <a:ext cx="13716000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9" y="5892801"/>
            <a:ext cx="12801602" cy="15747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467600"/>
            <a:ext cx="12801602" cy="15240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774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8" y="5892801"/>
            <a:ext cx="12801600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150098"/>
            <a:ext cx="12801602" cy="18415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70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27818" y="1028700"/>
            <a:ext cx="3086100" cy="6858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028700"/>
            <a:ext cx="11734800" cy="79629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4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7" y="3009900"/>
            <a:ext cx="12801602" cy="3422400"/>
          </a:xfrm>
        </p:spPr>
        <p:txBody>
          <a:bodyPr anchor="b">
            <a:normAutofit/>
          </a:bodyPr>
          <a:lstStyle>
            <a:lvl1pPr algn="l">
              <a:defRPr sz="54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743700"/>
            <a:ext cx="12801600" cy="22479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0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6317" y="1028701"/>
            <a:ext cx="7406483" cy="5422901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2200" y="1028702"/>
            <a:ext cx="7401719" cy="5422899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121" y="1028700"/>
            <a:ext cx="697468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317" y="1905794"/>
            <a:ext cx="7406483" cy="4545807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8599" y="1028700"/>
            <a:ext cx="699770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09818" y="1893093"/>
            <a:ext cx="7393782" cy="4545807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0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518" y="1028700"/>
            <a:ext cx="5486400" cy="2057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18" y="1028700"/>
            <a:ext cx="8915402" cy="79629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27518" y="3314699"/>
            <a:ext cx="5486400" cy="3136901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7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218" y="2171700"/>
            <a:ext cx="9029700" cy="1714500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3518" y="1371600"/>
            <a:ext cx="4921461" cy="6858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4218" y="4165600"/>
            <a:ext cx="9032082" cy="3073400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2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10454" y="4445000"/>
            <a:ext cx="4472787" cy="4813301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6318" y="6730998"/>
            <a:ext cx="12801600" cy="2260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1028701"/>
            <a:ext cx="12801600" cy="542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56618" y="9258301"/>
            <a:ext cx="24003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318" y="9258301"/>
            <a:ext cx="113157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44801" y="8367713"/>
            <a:ext cx="1713368" cy="1004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68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7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78.svg"/><Relationship Id="rId5" Type="http://schemas.openxmlformats.org/officeDocument/2006/relationships/image" Target="../media/image100.svg"/><Relationship Id="rId10" Type="http://schemas.openxmlformats.org/officeDocument/2006/relationships/image" Target="../media/image77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46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4.svg"/><Relationship Id="rId5" Type="http://schemas.openxmlformats.org/officeDocument/2006/relationships/image" Target="../media/image64.svg"/><Relationship Id="rId10" Type="http://schemas.openxmlformats.org/officeDocument/2006/relationships/image" Target="../media/image43.png"/><Relationship Id="rId4" Type="http://schemas.openxmlformats.org/officeDocument/2006/relationships/image" Target="../media/image63.png"/><Relationship Id="rId9" Type="http://schemas.openxmlformats.org/officeDocument/2006/relationships/image" Target="../media/image70.sv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30.svg"/><Relationship Id="rId3" Type="http://schemas.openxmlformats.org/officeDocument/2006/relationships/image" Target="../media/image108.svg"/><Relationship Id="rId7" Type="http://schemas.openxmlformats.org/officeDocument/2006/relationships/image" Target="../media/image64.svg"/><Relationship Id="rId12" Type="http://schemas.openxmlformats.org/officeDocument/2006/relationships/image" Target="../media/image2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2.svg"/><Relationship Id="rId5" Type="http://schemas.openxmlformats.org/officeDocument/2006/relationships/image" Target="../media/image62.svg"/><Relationship Id="rId10" Type="http://schemas.openxmlformats.org/officeDocument/2006/relationships/image" Target="../media/image111.png"/><Relationship Id="rId4" Type="http://schemas.openxmlformats.org/officeDocument/2006/relationships/image" Target="../media/image61.png"/><Relationship Id="rId9" Type="http://schemas.openxmlformats.org/officeDocument/2006/relationships/image" Target="../media/image110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2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111.png"/><Relationship Id="rId2" Type="http://schemas.openxmlformats.org/officeDocument/2006/relationships/image" Target="../media/image113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0.svg"/><Relationship Id="rId5" Type="http://schemas.openxmlformats.org/officeDocument/2006/relationships/image" Target="../media/image116.svg"/><Relationship Id="rId15" Type="http://schemas.openxmlformats.org/officeDocument/2006/relationships/image" Target="../media/image122.sv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54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27.png"/><Relationship Id="rId18" Type="http://schemas.openxmlformats.org/officeDocument/2006/relationships/image" Target="../media/image117.png"/><Relationship Id="rId3" Type="http://schemas.openxmlformats.org/officeDocument/2006/relationships/image" Target="../media/image123.png"/><Relationship Id="rId7" Type="http://schemas.openxmlformats.org/officeDocument/2006/relationships/image" Target="../media/image35.png"/><Relationship Id="rId12" Type="http://schemas.openxmlformats.org/officeDocument/2006/relationships/image" Target="../media/image116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115.png"/><Relationship Id="rId5" Type="http://schemas.openxmlformats.org/officeDocument/2006/relationships/image" Target="../media/image61.png"/><Relationship Id="rId15" Type="http://schemas.openxmlformats.org/officeDocument/2006/relationships/image" Target="../media/image129.png"/><Relationship Id="rId10" Type="http://schemas.openxmlformats.org/officeDocument/2006/relationships/image" Target="../media/image126.svg"/><Relationship Id="rId19" Type="http://schemas.openxmlformats.org/officeDocument/2006/relationships/image" Target="../media/image118.svg"/><Relationship Id="rId4" Type="http://schemas.openxmlformats.org/officeDocument/2006/relationships/image" Target="../media/image124.svg"/><Relationship Id="rId9" Type="http://schemas.openxmlformats.org/officeDocument/2006/relationships/image" Target="../media/image125.png"/><Relationship Id="rId14" Type="http://schemas.openxmlformats.org/officeDocument/2006/relationships/image" Target="../media/image1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6.svg"/><Relationship Id="rId3" Type="http://schemas.openxmlformats.org/officeDocument/2006/relationships/image" Target="../media/image9.svg"/><Relationship Id="rId7" Type="http://schemas.openxmlformats.org/officeDocument/2006/relationships/image" Target="../media/image98.svg"/><Relationship Id="rId12" Type="http://schemas.openxmlformats.org/officeDocument/2006/relationships/image" Target="../media/image45.png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44.svg"/><Relationship Id="rId5" Type="http://schemas.openxmlformats.org/officeDocument/2006/relationships/image" Target="../media/image11.svg"/><Relationship Id="rId15" Type="http://schemas.openxmlformats.org/officeDocument/2006/relationships/image" Target="../media/image132.sv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64.svg"/><Relationship Id="rId1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4.svg"/><Relationship Id="rId7" Type="http://schemas.openxmlformats.org/officeDocument/2006/relationships/image" Target="../media/image136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7" Type="http://schemas.openxmlformats.org/officeDocument/2006/relationships/image" Target="../media/image8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6.svg"/><Relationship Id="rId7" Type="http://schemas.openxmlformats.org/officeDocument/2006/relationships/image" Target="../media/image9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34.svg"/><Relationship Id="rId10" Type="http://schemas.openxmlformats.org/officeDocument/2006/relationships/image" Target="../media/image82.png"/><Relationship Id="rId4" Type="http://schemas.openxmlformats.org/officeDocument/2006/relationships/image" Target="../media/image133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36.svg"/><Relationship Id="rId7" Type="http://schemas.openxmlformats.org/officeDocument/2006/relationships/image" Target="../media/image9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svg"/><Relationship Id="rId3" Type="http://schemas.openxmlformats.org/officeDocument/2006/relationships/image" Target="../media/image34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8.emf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67.png"/><Relationship Id="rId2" Type="http://schemas.openxmlformats.org/officeDocument/2006/relationships/image" Target="../media/image6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6.svg"/><Relationship Id="rId5" Type="http://schemas.openxmlformats.org/officeDocument/2006/relationships/image" Target="../media/image64.svg"/><Relationship Id="rId15" Type="http://schemas.openxmlformats.org/officeDocument/2006/relationships/image" Target="../media/image70.svg"/><Relationship Id="rId10" Type="http://schemas.openxmlformats.org/officeDocument/2006/relationships/image" Target="../media/image45.png"/><Relationship Id="rId4" Type="http://schemas.openxmlformats.org/officeDocument/2006/relationships/image" Target="../media/image63.png"/><Relationship Id="rId9" Type="http://schemas.openxmlformats.org/officeDocument/2006/relationships/image" Target="../media/image44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0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6.svg"/><Relationship Id="rId5" Type="http://schemas.openxmlformats.org/officeDocument/2006/relationships/image" Target="../media/image64.svg"/><Relationship Id="rId10" Type="http://schemas.openxmlformats.org/officeDocument/2006/relationships/image" Target="../media/image45.png"/><Relationship Id="rId4" Type="http://schemas.openxmlformats.org/officeDocument/2006/relationships/image" Target="../media/image63.png"/><Relationship Id="rId9" Type="http://schemas.openxmlformats.org/officeDocument/2006/relationships/image" Target="../media/image44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2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64.svg"/><Relationship Id="rId15" Type="http://schemas.openxmlformats.org/officeDocument/2006/relationships/image" Target="../media/image7.png"/><Relationship Id="rId10" Type="http://schemas.openxmlformats.org/officeDocument/2006/relationships/image" Target="../media/image75.png"/><Relationship Id="rId4" Type="http://schemas.openxmlformats.org/officeDocument/2006/relationships/image" Target="../media/image63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67474" y="1490549"/>
            <a:ext cx="5891826" cy="330713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1367474" y="5489318"/>
            <a:ext cx="5891826" cy="330713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-892459" y="-1226979"/>
            <a:ext cx="5516617" cy="4559808"/>
            <a:chOff x="0" y="0"/>
            <a:chExt cx="7355489" cy="6079744"/>
          </a:xfrm>
        </p:grpSpPr>
        <p:grpSp>
          <p:nvGrpSpPr>
            <p:cNvPr id="5" name="Group 5"/>
            <p:cNvGrpSpPr/>
            <p:nvPr/>
          </p:nvGrpSpPr>
          <p:grpSpPr>
            <a:xfrm rot="-10800000">
              <a:off x="0" y="0"/>
              <a:ext cx="6079744" cy="607974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-10800000">
              <a:off x="3039872" y="3184876"/>
              <a:ext cx="4315617" cy="941589"/>
            </a:xfrm>
            <a:custGeom>
              <a:avLst/>
              <a:gdLst/>
              <a:ahLst/>
              <a:cxnLst/>
              <a:rect l="l" t="t" r="r" b="b"/>
              <a:pathLst>
                <a:path w="4315617" h="941589">
                  <a:moveTo>
                    <a:pt x="0" y="0"/>
                  </a:moveTo>
                  <a:lnTo>
                    <a:pt x="4315617" y="0"/>
                  </a:lnTo>
                  <a:lnTo>
                    <a:pt x="4315617" y="941589"/>
                  </a:lnTo>
                  <a:lnTo>
                    <a:pt x="0" y="941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8061940" y="8420002"/>
            <a:ext cx="5569796" cy="4991002"/>
            <a:chOff x="0" y="0"/>
            <a:chExt cx="7426395" cy="6654670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 rot="-10800000">
              <a:off x="5672130" y="4900405"/>
              <a:ext cx="1754265" cy="1754265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rot="8100000">
              <a:off x="4053827" y="887664"/>
              <a:ext cx="66469" cy="50894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" name="Group 12"/>
            <p:cNvGrpSpPr/>
            <p:nvPr/>
          </p:nvGrpSpPr>
          <p:grpSpPr>
            <a:xfrm rot="-10800000">
              <a:off x="6010946" y="5239221"/>
              <a:ext cx="1076632" cy="107663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8100000">
              <a:off x="4707997" y="-729863"/>
              <a:ext cx="43756" cy="50894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AutoShape 15"/>
            <p:cNvSpPr/>
            <p:nvPr/>
          </p:nvSpPr>
          <p:spPr>
            <a:xfrm rot="8100000">
              <a:off x="1792984" y="642116"/>
              <a:ext cx="43756" cy="50894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10800000">
            <a:off x="6103223" y="-468169"/>
            <a:ext cx="1958718" cy="1958718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9918076" y="2643092"/>
            <a:ext cx="855478" cy="10020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9918076" y="6641862"/>
            <a:ext cx="855478" cy="100204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735223" y="3332829"/>
            <a:ext cx="8115300" cy="381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3"/>
              </a:lnSpc>
            </a:pPr>
            <a:r>
              <a:rPr lang="en-US" sz="1139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PROGRAMA SÃO PAULO OLÍMPICO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8440341"/>
            <a:ext cx="3764173" cy="817959"/>
            <a:chOff x="0" y="0"/>
            <a:chExt cx="5018897" cy="1090612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679543" cy="1090612"/>
            </a:xfrm>
            <a:prstGeom prst="rect">
              <a:avLst/>
            </a:prstGeom>
          </p:spPr>
        </p:pic>
        <p:sp>
          <p:nvSpPr>
            <p:cNvPr id="23" name="Freeform 23"/>
            <p:cNvSpPr/>
            <p:nvPr/>
          </p:nvSpPr>
          <p:spPr>
            <a:xfrm>
              <a:off x="563342" y="268877"/>
              <a:ext cx="552858" cy="552858"/>
            </a:xfrm>
            <a:custGeom>
              <a:avLst/>
              <a:gdLst/>
              <a:ahLst/>
              <a:cxnLst/>
              <a:rect l="l" t="t" r="r" b="b"/>
              <a:pathLst>
                <a:path w="552858" h="552858">
                  <a:moveTo>
                    <a:pt x="0" y="0"/>
                  </a:moveTo>
                  <a:lnTo>
                    <a:pt x="552858" y="0"/>
                  </a:lnTo>
                  <a:lnTo>
                    <a:pt x="552858" y="552858"/>
                  </a:lnTo>
                  <a:lnTo>
                    <a:pt x="0" y="552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16200" y="219885"/>
              <a:ext cx="3902697" cy="784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4519">
                  <a:solidFill>
                    <a:srgbClr val="FFFFFF"/>
                  </a:solidFill>
                  <a:latin typeface="Squada One"/>
                  <a:ea typeface="Squada One"/>
                  <a:cs typeface="Squada One"/>
                  <a:sym typeface="Squada One"/>
                </a:rPr>
                <a:t>SPOLÍMPICO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67474" y="2630651"/>
            <a:ext cx="5891826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O QUE É?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43674" y="6815609"/>
            <a:ext cx="5891826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COMO PARTICIPAR?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0CFCCB9-D8D8-C43A-FD2C-3BCD5C6EC9C9}"/>
              </a:ext>
            </a:extLst>
          </p:cNvPr>
          <p:cNvGrpSpPr/>
          <p:nvPr/>
        </p:nvGrpSpPr>
        <p:grpSpPr>
          <a:xfrm>
            <a:off x="16048355" y="8046040"/>
            <a:ext cx="2011045" cy="2021205"/>
            <a:chOff x="-3805999" y="-62936"/>
            <a:chExt cx="2011045" cy="2021205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F2B66B4E-5E1C-DF8E-9DCC-6DB3699E1EED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Imagem 26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4DCF3457-66F3-7374-699B-EAD1AC3C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F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903" y="868652"/>
            <a:ext cx="4629679" cy="166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2"/>
              </a:lnSpc>
              <a:spcBef>
                <a:spcPct val="0"/>
              </a:spcBef>
            </a:pPr>
            <a:r>
              <a:rPr lang="en-US" sz="12963" i="1">
                <a:solidFill>
                  <a:srgbClr val="7843E6"/>
                </a:solidFill>
                <a:latin typeface="Bungee"/>
                <a:ea typeface="Bungee"/>
                <a:cs typeface="Bungee"/>
                <a:sym typeface="Bungee"/>
              </a:rPr>
              <a:t>PLAY</a:t>
            </a:r>
          </a:p>
        </p:txBody>
      </p:sp>
      <p:sp>
        <p:nvSpPr>
          <p:cNvPr id="3" name="TextBox 3"/>
          <p:cNvSpPr txBox="1"/>
          <p:nvPr/>
        </p:nvSpPr>
        <p:spPr>
          <a:xfrm rot="104373">
            <a:off x="13867589" y="384193"/>
            <a:ext cx="3098225" cy="96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2"/>
              </a:lnSpc>
            </a:pPr>
            <a:r>
              <a:rPr lang="en-US" sz="7232" b="1" dirty="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ACTION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E1E8E9E-DD7A-6699-5416-F6ED390DDDC0}"/>
              </a:ext>
            </a:extLst>
          </p:cNvPr>
          <p:cNvSpPr/>
          <p:nvPr/>
        </p:nvSpPr>
        <p:spPr>
          <a:xfrm>
            <a:off x="1205053" y="5387194"/>
            <a:ext cx="3188487" cy="3124717"/>
          </a:xfrm>
          <a:custGeom>
            <a:avLst/>
            <a:gdLst/>
            <a:ahLst/>
            <a:cxnLst/>
            <a:rect l="l" t="t" r="r" b="b"/>
            <a:pathLst>
              <a:path w="3188487" h="3124717">
                <a:moveTo>
                  <a:pt x="0" y="0"/>
                </a:moveTo>
                <a:lnTo>
                  <a:pt x="3188487" y="0"/>
                </a:lnTo>
                <a:lnTo>
                  <a:pt x="3188487" y="3124718"/>
                </a:lnTo>
                <a:lnTo>
                  <a:pt x="0" y="312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E9E3D84-7570-A671-C0F4-743F29E91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529" r="4154" b="29903"/>
          <a:stretch/>
        </p:blipFill>
        <p:spPr>
          <a:xfrm>
            <a:off x="13536004" y="3924299"/>
            <a:ext cx="3761396" cy="373380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C20FAD7-89ED-52FE-BAD9-D3A80A601CAD}"/>
              </a:ext>
            </a:extLst>
          </p:cNvPr>
          <p:cNvSpPr txBox="1"/>
          <p:nvPr/>
        </p:nvSpPr>
        <p:spPr>
          <a:xfrm>
            <a:off x="827574" y="4886764"/>
            <a:ext cx="1227882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https://forms.office.com/r/TVxvfEMnTT?origin=lprLink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04DC7C-A347-5EA3-7827-2D37C39F9BC7}"/>
              </a:ext>
            </a:extLst>
          </p:cNvPr>
          <p:cNvSpPr txBox="1"/>
          <p:nvPr/>
        </p:nvSpPr>
        <p:spPr>
          <a:xfrm>
            <a:off x="762000" y="2258378"/>
            <a:ext cx="1752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Copie o QR </a:t>
            </a:r>
            <a:r>
              <a:rPr lang="pt-BR" sz="3600" dirty="0" err="1"/>
              <a:t>Code</a:t>
            </a:r>
            <a:r>
              <a:rPr lang="pt-BR" sz="3600" dirty="0"/>
              <a:t>, ou clique no link para acessar o </a:t>
            </a:r>
            <a:r>
              <a:rPr lang="pt-BR" sz="3600" b="1" dirty="0"/>
              <a:t>formulário de </a:t>
            </a:r>
          </a:p>
          <a:p>
            <a:pPr algn="ctr"/>
            <a:r>
              <a:rPr lang="pt-BR" sz="3600" b="1" dirty="0"/>
              <a:t>manifestação de intenção em se credenciar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D26A2A8-1841-A8B8-AA1B-BC6AA3ECEEDB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6EBE965-03CF-F5C4-A10F-C330A944DD25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F88B5B19-B401-93DA-A57C-A62D47E76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F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53824" y="0"/>
            <a:ext cx="5369262" cy="3214846"/>
          </a:xfrm>
          <a:custGeom>
            <a:avLst/>
            <a:gdLst/>
            <a:ahLst/>
            <a:cxnLst/>
            <a:rect l="l" t="t" r="r" b="b"/>
            <a:pathLst>
              <a:path w="5369262" h="3214846">
                <a:moveTo>
                  <a:pt x="0" y="0"/>
                </a:moveTo>
                <a:lnTo>
                  <a:pt x="5369262" y="0"/>
                </a:lnTo>
                <a:lnTo>
                  <a:pt x="5369262" y="3214846"/>
                </a:lnTo>
                <a:lnTo>
                  <a:pt x="0" y="3214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991600" y="1223422"/>
            <a:ext cx="8585735" cy="8919303"/>
          </a:xfrm>
          <a:custGeom>
            <a:avLst/>
            <a:gdLst/>
            <a:ahLst/>
            <a:cxnLst/>
            <a:rect l="l" t="t" r="r" b="b"/>
            <a:pathLst>
              <a:path w="8585735" h="8919303">
                <a:moveTo>
                  <a:pt x="0" y="0"/>
                </a:moveTo>
                <a:lnTo>
                  <a:pt x="8585735" y="0"/>
                </a:lnTo>
                <a:lnTo>
                  <a:pt x="8585735" y="8919303"/>
                </a:lnTo>
                <a:lnTo>
                  <a:pt x="0" y="8919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2687" y="8599932"/>
            <a:ext cx="5486400" cy="65836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4145667" y="2751861"/>
            <a:ext cx="3014777" cy="4114800"/>
          </a:xfrm>
          <a:custGeom>
            <a:avLst/>
            <a:gdLst/>
            <a:ahLst/>
            <a:cxnLst/>
            <a:rect l="l" t="t" r="r" b="b"/>
            <a:pathLst>
              <a:path w="3014777" h="4114800">
                <a:moveTo>
                  <a:pt x="0" y="0"/>
                </a:moveTo>
                <a:lnTo>
                  <a:pt x="3014777" y="0"/>
                </a:lnTo>
                <a:lnTo>
                  <a:pt x="301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11048" y="7634981"/>
            <a:ext cx="9099849" cy="70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421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Está no Edital de Credenciamento </a:t>
            </a:r>
          </a:p>
        </p:txBody>
      </p:sp>
      <p:grpSp>
        <p:nvGrpSpPr>
          <p:cNvPr id="7" name="Group 7"/>
          <p:cNvGrpSpPr/>
          <p:nvPr/>
        </p:nvGrpSpPr>
        <p:grpSpPr>
          <a:xfrm rot="-107840">
            <a:off x="-479347" y="-21237"/>
            <a:ext cx="6355715" cy="3257320"/>
            <a:chOff x="0" y="0"/>
            <a:chExt cx="8474287" cy="4343093"/>
          </a:xfrm>
        </p:grpSpPr>
        <p:sp>
          <p:nvSpPr>
            <p:cNvPr id="8" name="TextBox 8"/>
            <p:cNvSpPr txBox="1"/>
            <p:nvPr/>
          </p:nvSpPr>
          <p:spPr>
            <a:xfrm rot="-526234">
              <a:off x="286621" y="760709"/>
              <a:ext cx="7806922" cy="672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2"/>
                </a:lnSpc>
              </a:pPr>
              <a:r>
                <a:rPr lang="en-US" sz="4163">
                  <a:solidFill>
                    <a:srgbClr val="F75000"/>
                  </a:solidFill>
                  <a:latin typeface="Mr Dafoe"/>
                  <a:ea typeface="Mr Dafoe"/>
                  <a:cs typeface="Mr Dafoe"/>
                  <a:sym typeface="Mr Dafoe"/>
                </a:rPr>
                <a:t>essentials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526851">
              <a:off x="140771" y="1502247"/>
              <a:ext cx="8211647" cy="2227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9"/>
                </a:lnSpc>
              </a:pPr>
              <a:r>
                <a:rPr lang="en-US" sz="6499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CHECK</a:t>
              </a:r>
            </a:p>
            <a:p>
              <a:pPr algn="ctr">
                <a:lnSpc>
                  <a:spcPts val="6174"/>
                </a:lnSpc>
              </a:pPr>
              <a:r>
                <a:rPr lang="en-US" sz="6499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LIST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A34D62B-E20B-36E5-48D4-B94512E4EE8B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A682016-7CCB-FA64-FD20-29236652D57D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7FD54DB1-91EA-4E6E-6CF5-AE32E6CF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F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6700"/>
            <a:ext cx="6638680" cy="3973930"/>
          </a:xfrm>
          <a:custGeom>
            <a:avLst/>
            <a:gdLst/>
            <a:ahLst/>
            <a:cxnLst/>
            <a:rect l="l" t="t" r="r" b="b"/>
            <a:pathLst>
              <a:path w="6638680" h="3973930">
                <a:moveTo>
                  <a:pt x="0" y="0"/>
                </a:moveTo>
                <a:lnTo>
                  <a:pt x="6638680" y="0"/>
                </a:lnTo>
                <a:lnTo>
                  <a:pt x="6638680" y="3973930"/>
                </a:lnTo>
                <a:lnTo>
                  <a:pt x="0" y="3973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296400" y="0"/>
            <a:ext cx="6207464" cy="10136059"/>
          </a:xfrm>
          <a:custGeom>
            <a:avLst/>
            <a:gdLst/>
            <a:ahLst/>
            <a:cxnLst/>
            <a:rect l="l" t="t" r="r" b="b"/>
            <a:pathLst>
              <a:path w="6207464" h="10136059">
                <a:moveTo>
                  <a:pt x="0" y="0"/>
                </a:moveTo>
                <a:lnTo>
                  <a:pt x="6207464" y="0"/>
                </a:lnTo>
                <a:lnTo>
                  <a:pt x="6207464" y="10136059"/>
                </a:lnTo>
                <a:lnTo>
                  <a:pt x="0" y="10136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" b="-3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2190064" y="597905"/>
            <a:ext cx="4427112" cy="2268906"/>
            <a:chOff x="0" y="0"/>
            <a:chExt cx="5902816" cy="3025208"/>
          </a:xfrm>
        </p:grpSpPr>
        <p:sp>
          <p:nvSpPr>
            <p:cNvPr id="6" name="TextBox 6"/>
            <p:cNvSpPr txBox="1"/>
            <p:nvPr/>
          </p:nvSpPr>
          <p:spPr>
            <a:xfrm rot="-526234">
              <a:off x="200709" y="543720"/>
              <a:ext cx="5437959" cy="454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4"/>
                </a:lnSpc>
              </a:pPr>
              <a:r>
                <a:rPr lang="en-US" sz="2899">
                  <a:solidFill>
                    <a:srgbClr val="F75000"/>
                  </a:solidFill>
                  <a:latin typeface="Mr Dafoe"/>
                  <a:ea typeface="Mr Dafoe"/>
                  <a:cs typeface="Mr Dafoe"/>
                  <a:sym typeface="Mr Dafoe"/>
                </a:rPr>
                <a:t>essentials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526851">
              <a:off x="97288" y="1036407"/>
              <a:ext cx="5719873" cy="15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7"/>
                </a:lnSpc>
              </a:pPr>
              <a:r>
                <a:rPr lang="en-US" sz="4527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CHECK</a:t>
              </a:r>
            </a:p>
            <a:p>
              <a:pPr algn="ctr">
                <a:lnSpc>
                  <a:spcPts val="4301"/>
                </a:lnSpc>
              </a:pPr>
              <a:r>
                <a:rPr lang="en-US" sz="4527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LIST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1ABF834-9E7F-69B5-64D9-C07EF176D5CD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0954A4E-3203-98B0-DA82-142CE4548BC2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BB86979C-E697-703B-CCD6-D2D9834F8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F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49" y="356981"/>
            <a:ext cx="5362800" cy="3210185"/>
          </a:xfrm>
          <a:custGeom>
            <a:avLst/>
            <a:gdLst/>
            <a:ahLst/>
            <a:cxnLst/>
            <a:rect l="l" t="t" r="r" b="b"/>
            <a:pathLst>
              <a:path w="5362800" h="3210185">
                <a:moveTo>
                  <a:pt x="0" y="0"/>
                </a:moveTo>
                <a:lnTo>
                  <a:pt x="5362800" y="0"/>
                </a:lnTo>
                <a:lnTo>
                  <a:pt x="5362800" y="3210185"/>
                </a:lnTo>
                <a:lnTo>
                  <a:pt x="0" y="3210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5754011" y="356981"/>
            <a:ext cx="6357774" cy="9800038"/>
          </a:xfrm>
          <a:custGeom>
            <a:avLst/>
            <a:gdLst/>
            <a:ahLst/>
            <a:cxnLst/>
            <a:rect l="l" t="t" r="r" b="b"/>
            <a:pathLst>
              <a:path w="6357774" h="9800038">
                <a:moveTo>
                  <a:pt x="0" y="0"/>
                </a:moveTo>
                <a:lnTo>
                  <a:pt x="6357774" y="0"/>
                </a:lnTo>
                <a:lnTo>
                  <a:pt x="6357774" y="9800037"/>
                </a:lnTo>
                <a:lnTo>
                  <a:pt x="0" y="9800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3050645" y="2915742"/>
            <a:ext cx="4018226" cy="3407455"/>
          </a:xfrm>
          <a:custGeom>
            <a:avLst/>
            <a:gdLst/>
            <a:ahLst/>
            <a:cxnLst/>
            <a:rect l="l" t="t" r="r" b="b"/>
            <a:pathLst>
              <a:path w="4018226" h="3407455">
                <a:moveTo>
                  <a:pt x="0" y="0"/>
                </a:moveTo>
                <a:lnTo>
                  <a:pt x="4018226" y="0"/>
                </a:lnTo>
                <a:lnTo>
                  <a:pt x="4018226" y="3407455"/>
                </a:lnTo>
                <a:lnTo>
                  <a:pt x="0" y="340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9898229" y="1474352"/>
            <a:ext cx="4427112" cy="2268906"/>
            <a:chOff x="0" y="0"/>
            <a:chExt cx="5902816" cy="3025208"/>
          </a:xfrm>
        </p:grpSpPr>
        <p:sp>
          <p:nvSpPr>
            <p:cNvPr id="6" name="TextBox 6"/>
            <p:cNvSpPr txBox="1"/>
            <p:nvPr/>
          </p:nvSpPr>
          <p:spPr>
            <a:xfrm rot="-526234">
              <a:off x="200709" y="543720"/>
              <a:ext cx="5437959" cy="454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4"/>
                </a:lnSpc>
              </a:pPr>
              <a:r>
                <a:rPr lang="en-US" sz="2899">
                  <a:solidFill>
                    <a:srgbClr val="F75000"/>
                  </a:solidFill>
                  <a:latin typeface="Mr Dafoe"/>
                  <a:ea typeface="Mr Dafoe"/>
                  <a:cs typeface="Mr Dafoe"/>
                  <a:sym typeface="Mr Dafoe"/>
                </a:rPr>
                <a:t>essentials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526851">
              <a:off x="97288" y="1036407"/>
              <a:ext cx="5719873" cy="15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7"/>
                </a:lnSpc>
              </a:pPr>
              <a:r>
                <a:rPr lang="en-US" sz="4527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CHECK</a:t>
              </a:r>
            </a:p>
            <a:p>
              <a:pPr algn="ctr">
                <a:lnSpc>
                  <a:spcPts val="4301"/>
                </a:lnSpc>
              </a:pPr>
              <a:r>
                <a:rPr lang="en-US" sz="4527">
                  <a:solidFill>
                    <a:srgbClr val="15789A"/>
                  </a:solidFill>
                  <a:latin typeface="Sugar Pie"/>
                  <a:ea typeface="Sugar Pie"/>
                  <a:cs typeface="Sugar Pie"/>
                  <a:sym typeface="Sugar Pie"/>
                </a:rPr>
                <a:t>LIST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5CC25DF-0EDF-A8A9-67AD-718D9EA1EDC5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ADDD8E3-738C-6758-DC1A-104481847883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E0659835-C8EC-AD92-09A0-A8D4288B7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551AA-8514-EDC5-8398-0BC4F4F19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50550A5-FC9F-3837-605E-BA183FE83ED0}"/>
              </a:ext>
            </a:extLst>
          </p:cNvPr>
          <p:cNvGrpSpPr/>
          <p:nvPr/>
        </p:nvGrpSpPr>
        <p:grpSpPr>
          <a:xfrm>
            <a:off x="2286000" y="2332325"/>
            <a:ext cx="13716000" cy="5715000"/>
            <a:chOff x="0" y="0"/>
            <a:chExt cx="18288000" cy="762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32833E-3EC6-7E47-A516-6EB5469067B2}"/>
                </a:ext>
              </a:extLst>
            </p:cNvPr>
            <p:cNvSpPr/>
            <p:nvPr/>
          </p:nvSpPr>
          <p:spPr>
            <a:xfrm rot="-5400000">
              <a:off x="689007" y="-689007"/>
              <a:ext cx="7620000" cy="8998014"/>
            </a:xfrm>
            <a:custGeom>
              <a:avLst/>
              <a:gdLst/>
              <a:ahLst/>
              <a:cxnLst/>
              <a:rect l="l" t="t" r="r" b="b"/>
              <a:pathLst>
                <a:path w="7620000" h="8998014">
                  <a:moveTo>
                    <a:pt x="0" y="0"/>
                  </a:moveTo>
                  <a:lnTo>
                    <a:pt x="7620000" y="0"/>
                  </a:lnTo>
                  <a:lnTo>
                    <a:pt x="7620000" y="8998014"/>
                  </a:lnTo>
                  <a:lnTo>
                    <a:pt x="0" y="8998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322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9177BAA-0F66-E258-476B-66BF144FF1B2}"/>
                </a:ext>
              </a:extLst>
            </p:cNvPr>
            <p:cNvSpPr/>
            <p:nvPr/>
          </p:nvSpPr>
          <p:spPr>
            <a:xfrm rot="-5400000">
              <a:off x="9618893" y="-1049107"/>
              <a:ext cx="7620000" cy="9718213"/>
            </a:xfrm>
            <a:custGeom>
              <a:avLst/>
              <a:gdLst/>
              <a:ahLst/>
              <a:cxnLst/>
              <a:rect l="l" t="t" r="r" b="b"/>
              <a:pathLst>
                <a:path w="7620000" h="9718213">
                  <a:moveTo>
                    <a:pt x="0" y="0"/>
                  </a:moveTo>
                  <a:lnTo>
                    <a:pt x="7620000" y="0"/>
                  </a:lnTo>
                  <a:lnTo>
                    <a:pt x="7620000" y="9718214"/>
                  </a:lnTo>
                  <a:lnTo>
                    <a:pt x="0" y="9718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08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92B6383-0DC0-D502-31FC-973380248232}"/>
              </a:ext>
            </a:extLst>
          </p:cNvPr>
          <p:cNvGrpSpPr/>
          <p:nvPr/>
        </p:nvGrpSpPr>
        <p:grpSpPr>
          <a:xfrm>
            <a:off x="2369090" y="2763673"/>
            <a:ext cx="13716000" cy="2818276"/>
            <a:chOff x="0" y="0"/>
            <a:chExt cx="3420205" cy="103574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A3764A9-B0DB-1101-D250-1102116546DB}"/>
                </a:ext>
              </a:extLst>
            </p:cNvPr>
            <p:cNvSpPr/>
            <p:nvPr/>
          </p:nvSpPr>
          <p:spPr>
            <a:xfrm>
              <a:off x="0" y="0"/>
              <a:ext cx="3420205" cy="1035743"/>
            </a:xfrm>
            <a:custGeom>
              <a:avLst/>
              <a:gdLst/>
              <a:ahLst/>
              <a:cxnLst/>
              <a:rect l="l" t="t" r="r" b="b"/>
              <a:pathLst>
                <a:path w="3420205" h="1035743">
                  <a:moveTo>
                    <a:pt x="0" y="0"/>
                  </a:moveTo>
                  <a:lnTo>
                    <a:pt x="3420205" y="0"/>
                  </a:lnTo>
                  <a:lnTo>
                    <a:pt x="3420205" y="1035743"/>
                  </a:lnTo>
                  <a:lnTo>
                    <a:pt x="0" y="1035743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E7926BB-7156-B4E9-75D2-8EAE024EC9BB}"/>
                </a:ext>
              </a:extLst>
            </p:cNvPr>
            <p:cNvSpPr txBox="1"/>
            <p:nvPr/>
          </p:nvSpPr>
          <p:spPr>
            <a:xfrm>
              <a:off x="0" y="-9525"/>
              <a:ext cx="3420205" cy="104526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262642"/>
                  </a:solidFill>
                  <a:latin typeface="More Sugar"/>
                  <a:ea typeface="More Sugar"/>
                  <a:cs typeface="More Sugar"/>
                  <a:sym typeface="More Sugar"/>
                </a:rPr>
                <a:t>MUNICÍPIO</a:t>
              </a:r>
            </a:p>
            <a:p>
              <a:pPr marL="0" lvl="0" indent="0" algn="ctr">
                <a:lnSpc>
                  <a:spcPts val="6120"/>
                </a:lnSpc>
              </a:pPr>
              <a:r>
                <a:rPr lang="en-US" sz="5100">
                  <a:solidFill>
                    <a:srgbClr val="262642"/>
                  </a:solidFill>
                  <a:latin typeface="More Sugar"/>
                  <a:ea typeface="More Sugar"/>
                  <a:cs typeface="More Sugar"/>
                  <a:sym typeface="More Sugar"/>
                </a:rPr>
                <a:t>ENVIAR E-MAIL PARA PROGRAMASPOLIMPICO@SP.GOV.BR</a:t>
              </a: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A81448EF-1568-C87C-EC3F-FEBEC868A8FD}"/>
              </a:ext>
            </a:extLst>
          </p:cNvPr>
          <p:cNvSpPr/>
          <p:nvPr/>
        </p:nvSpPr>
        <p:spPr>
          <a:xfrm>
            <a:off x="13247719" y="6851694"/>
            <a:ext cx="3222561" cy="2818276"/>
          </a:xfrm>
          <a:custGeom>
            <a:avLst/>
            <a:gdLst/>
            <a:ahLst/>
            <a:cxnLst/>
            <a:rect l="l" t="t" r="r" b="b"/>
            <a:pathLst>
              <a:path w="3222561" h="2818276">
                <a:moveTo>
                  <a:pt x="0" y="0"/>
                </a:moveTo>
                <a:lnTo>
                  <a:pt x="3222562" y="0"/>
                </a:lnTo>
                <a:lnTo>
                  <a:pt x="3222562" y="2818276"/>
                </a:lnTo>
                <a:lnTo>
                  <a:pt x="0" y="281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8282EC0-EE90-7909-CDC0-3A0D929C8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640" t="11995" r="14581" b="33507"/>
          <a:stretch/>
        </p:blipFill>
        <p:spPr>
          <a:xfrm>
            <a:off x="8110473" y="5710019"/>
            <a:ext cx="2286036" cy="2290981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30DFFE3-EE6F-850C-2368-70D7CEC800CC}"/>
              </a:ext>
            </a:extLst>
          </p:cNvPr>
          <p:cNvSpPr txBox="1"/>
          <p:nvPr/>
        </p:nvSpPr>
        <p:spPr>
          <a:xfrm rot="20308098">
            <a:off x="5577944" y="6395778"/>
            <a:ext cx="2286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Sítio</a:t>
            </a:r>
            <a:r>
              <a:rPr lang="en-US" sz="3200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eletrônico</a:t>
            </a:r>
            <a:endParaRPr lang="en-US" sz="3200" b="1" dirty="0">
              <a:solidFill>
                <a:srgbClr val="000000"/>
              </a:solidFill>
              <a:latin typeface="TT Rounds Neue Bold"/>
              <a:ea typeface="TT Rounds Neue Bold"/>
              <a:cs typeface="TT Rounds Neue Bold"/>
              <a:sym typeface="TT Rounds Neue Bold"/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02621CC9-16C0-E578-61DF-E68BEFA7ABCC}"/>
              </a:ext>
            </a:extLst>
          </p:cNvPr>
          <p:cNvSpPr/>
          <p:nvPr/>
        </p:nvSpPr>
        <p:spPr>
          <a:xfrm rot="20035163">
            <a:off x="6837362" y="7214165"/>
            <a:ext cx="97840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DC67195-1ABB-1AA1-4DBD-5861E725B97A}"/>
              </a:ext>
            </a:extLst>
          </p:cNvPr>
          <p:cNvSpPr txBox="1"/>
          <p:nvPr/>
        </p:nvSpPr>
        <p:spPr>
          <a:xfrm>
            <a:off x="3564886" y="858227"/>
            <a:ext cx="11714747" cy="121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204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Informações</a:t>
            </a:r>
            <a:endParaRPr lang="en-US" sz="8800" b="1" dirty="0">
              <a:solidFill>
                <a:srgbClr val="000000"/>
              </a:solidFill>
              <a:latin typeface="TT Rounds Neue Bold"/>
              <a:ea typeface="TT Rounds Neue Bold"/>
              <a:cs typeface="TT Rounds Neue Bold"/>
              <a:sym typeface="TT Rounds Neue Bold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87FB00F-EBFF-2346-66D8-67F1270ED0AA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40D90E21-E69C-B370-8EF4-B38EE55D406B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AB2A862F-DF6C-8CCD-5B19-F40C88047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34620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39" y="428625"/>
            <a:ext cx="17436121" cy="9429750"/>
            <a:chOff x="0" y="0"/>
            <a:chExt cx="23248162" cy="12573000"/>
          </a:xfrm>
        </p:grpSpPr>
        <p:sp>
          <p:nvSpPr>
            <p:cNvPr id="3" name="Freeform 3"/>
            <p:cNvSpPr/>
            <p:nvPr/>
          </p:nvSpPr>
          <p:spPr>
            <a:xfrm>
              <a:off x="11402299" y="0"/>
              <a:ext cx="11845862" cy="12573000"/>
            </a:xfrm>
            <a:custGeom>
              <a:avLst/>
              <a:gdLst/>
              <a:ahLst/>
              <a:cxnLst/>
              <a:rect l="l" t="t" r="r" b="b"/>
              <a:pathLst>
                <a:path w="11845862" h="12573000">
                  <a:moveTo>
                    <a:pt x="0" y="0"/>
                  </a:moveTo>
                  <a:lnTo>
                    <a:pt x="11845863" y="0"/>
                  </a:lnTo>
                  <a:lnTo>
                    <a:pt x="11845863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0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926401" cy="12573000"/>
            </a:xfrm>
            <a:custGeom>
              <a:avLst/>
              <a:gdLst/>
              <a:ahLst/>
              <a:cxnLst/>
              <a:rect l="l" t="t" r="r" b="b"/>
              <a:pathLst>
                <a:path w="11926401" h="12573000">
                  <a:moveTo>
                    <a:pt x="0" y="0"/>
                  </a:moveTo>
                  <a:lnTo>
                    <a:pt x="11926401" y="0"/>
                  </a:lnTo>
                  <a:lnTo>
                    <a:pt x="11926401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531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762144" y="762000"/>
            <a:ext cx="16763712" cy="8763000"/>
          </a:xfrm>
          <a:custGeom>
            <a:avLst/>
            <a:gdLst/>
            <a:ahLst/>
            <a:cxnLst/>
            <a:rect l="l" t="t" r="r" b="b"/>
            <a:pathLst>
              <a:path w="16763712" h="8763000">
                <a:moveTo>
                  <a:pt x="0" y="0"/>
                </a:moveTo>
                <a:lnTo>
                  <a:pt x="16763712" y="0"/>
                </a:lnTo>
                <a:lnTo>
                  <a:pt x="16763712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284" t="-6286" r="-12495" b="-658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715707" y="3795031"/>
            <a:ext cx="1046086" cy="1171787"/>
          </a:xfrm>
          <a:custGeom>
            <a:avLst/>
            <a:gdLst/>
            <a:ahLst/>
            <a:cxnLst/>
            <a:rect l="l" t="t" r="r" b="b"/>
            <a:pathLst>
              <a:path w="1046086" h="1171787">
                <a:moveTo>
                  <a:pt x="0" y="0"/>
                </a:moveTo>
                <a:lnTo>
                  <a:pt x="1046086" y="0"/>
                </a:lnTo>
                <a:lnTo>
                  <a:pt x="1046086" y="1171787"/>
                </a:lnTo>
                <a:lnTo>
                  <a:pt x="0" y="1171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2507032" y="3795031"/>
            <a:ext cx="1084436" cy="1171787"/>
          </a:xfrm>
          <a:custGeom>
            <a:avLst/>
            <a:gdLst/>
            <a:ahLst/>
            <a:cxnLst/>
            <a:rect l="l" t="t" r="r" b="b"/>
            <a:pathLst>
              <a:path w="1084436" h="1171787">
                <a:moveTo>
                  <a:pt x="0" y="0"/>
                </a:moveTo>
                <a:lnTo>
                  <a:pt x="1084436" y="0"/>
                </a:lnTo>
                <a:lnTo>
                  <a:pt x="1084436" y="1171787"/>
                </a:lnTo>
                <a:lnTo>
                  <a:pt x="0" y="117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2381250" y="5504881"/>
            <a:ext cx="5715000" cy="3048000"/>
            <a:chOff x="0" y="0"/>
            <a:chExt cx="1485600" cy="792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85600" cy="792320"/>
            </a:xfrm>
            <a:custGeom>
              <a:avLst/>
              <a:gdLst/>
              <a:ahLst/>
              <a:cxnLst/>
              <a:rect l="l" t="t" r="r" b="b"/>
              <a:pathLst>
                <a:path w="1485600" h="792320">
                  <a:moveTo>
                    <a:pt x="0" y="0"/>
                  </a:moveTo>
                  <a:lnTo>
                    <a:pt x="1485600" y="0"/>
                  </a:lnTo>
                  <a:lnTo>
                    <a:pt x="1485600" y="792320"/>
                  </a:lnTo>
                  <a:lnTo>
                    <a:pt x="0" y="792320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485600" cy="8589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Município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91750" y="5504881"/>
            <a:ext cx="5715000" cy="3295015"/>
            <a:chOff x="0" y="0"/>
            <a:chExt cx="1485600" cy="8565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5600" cy="856531"/>
            </a:xfrm>
            <a:custGeom>
              <a:avLst/>
              <a:gdLst/>
              <a:ahLst/>
              <a:cxnLst/>
              <a:rect l="l" t="t" r="r" b="b"/>
              <a:pathLst>
                <a:path w="1485600" h="856531">
                  <a:moveTo>
                    <a:pt x="0" y="0"/>
                  </a:moveTo>
                  <a:lnTo>
                    <a:pt x="1485600" y="0"/>
                  </a:lnTo>
                  <a:lnTo>
                    <a:pt x="1485600" y="856531"/>
                  </a:lnTo>
                  <a:lnTo>
                    <a:pt x="0" y="856531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485600" cy="92320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SEDUC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334000" y="3037510"/>
            <a:ext cx="7715250" cy="238471"/>
          </a:xfrm>
          <a:custGeom>
            <a:avLst/>
            <a:gdLst/>
            <a:ahLst/>
            <a:cxnLst/>
            <a:rect l="l" t="t" r="r" b="b"/>
            <a:pathLst>
              <a:path w="7715250" h="238471">
                <a:moveTo>
                  <a:pt x="0" y="0"/>
                </a:moveTo>
                <a:lnTo>
                  <a:pt x="7715250" y="0"/>
                </a:lnTo>
                <a:lnTo>
                  <a:pt x="7715250" y="238471"/>
                </a:lnTo>
                <a:lnTo>
                  <a:pt x="0" y="238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3846048" y="1668553"/>
            <a:ext cx="11721792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 dirty="0" err="1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Meios</a:t>
            </a:r>
            <a:r>
              <a:rPr lang="en-US" sz="7100" dirty="0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 de </a:t>
            </a:r>
            <a:r>
              <a:rPr lang="en-US" sz="7100" dirty="0" err="1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participação</a:t>
            </a:r>
            <a:endParaRPr lang="en-US" sz="7100" dirty="0">
              <a:solidFill>
                <a:srgbClr val="262642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651385" y="3639890"/>
            <a:ext cx="5290030" cy="1168326"/>
            <a:chOff x="0" y="0"/>
            <a:chExt cx="1375130" cy="3037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5130" cy="303703"/>
            </a:xfrm>
            <a:custGeom>
              <a:avLst/>
              <a:gdLst/>
              <a:ahLst/>
              <a:cxnLst/>
              <a:rect l="l" t="t" r="r" b="b"/>
              <a:pathLst>
                <a:path w="1375130" h="303703">
                  <a:moveTo>
                    <a:pt x="0" y="0"/>
                  </a:moveTo>
                  <a:lnTo>
                    <a:pt x="1375130" y="0"/>
                  </a:lnTo>
                  <a:lnTo>
                    <a:pt x="1375130" y="303703"/>
                  </a:lnTo>
                  <a:lnTo>
                    <a:pt x="0" y="303703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375130" cy="37037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 b="1">
                  <a:solidFill>
                    <a:srgbClr val="262642"/>
                  </a:solidFill>
                  <a:latin typeface="TT Rounds Neue Bold"/>
                  <a:ea typeface="TT Rounds Neue Bold"/>
                  <a:cs typeface="TT Rounds Neue Bold"/>
                  <a:sym typeface="TT Rounds Neue Bold"/>
                </a:rPr>
                <a:t>FASE 1 -Escolar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7450328" y="7028881"/>
            <a:ext cx="3082544" cy="2381779"/>
          </a:xfrm>
          <a:custGeom>
            <a:avLst/>
            <a:gdLst/>
            <a:ahLst/>
            <a:cxnLst/>
            <a:rect l="l" t="t" r="r" b="b"/>
            <a:pathLst>
              <a:path w="3082544" h="2381779">
                <a:moveTo>
                  <a:pt x="0" y="0"/>
                </a:moveTo>
                <a:lnTo>
                  <a:pt x="3082544" y="0"/>
                </a:lnTo>
                <a:lnTo>
                  <a:pt x="3082544" y="2381779"/>
                </a:lnTo>
                <a:lnTo>
                  <a:pt x="0" y="2381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3E4EFC9-8036-A254-322E-7EE29DD343EA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2C65F78-1F88-11D8-C339-A4B63F51AADC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61CEE304-5AC7-5A9D-3BC7-1BC50D776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00" y="762000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24737" y="1143000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325100" y="762000"/>
            <a:ext cx="7010400" cy="8763000"/>
          </a:xfrm>
          <a:custGeom>
            <a:avLst/>
            <a:gdLst/>
            <a:ahLst/>
            <a:cxnLst/>
            <a:rect l="l" t="t" r="r" b="b"/>
            <a:pathLst>
              <a:path w="7010400" h="8763000">
                <a:moveTo>
                  <a:pt x="0" y="0"/>
                </a:moveTo>
                <a:lnTo>
                  <a:pt x="7010400" y="0"/>
                </a:lnTo>
                <a:lnTo>
                  <a:pt x="7010400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539" t="-6576" r="-168043" b="-659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4072323">
            <a:off x="8557780" y="3037840"/>
            <a:ext cx="2372580" cy="1893750"/>
          </a:xfrm>
          <a:custGeom>
            <a:avLst/>
            <a:gdLst/>
            <a:ahLst/>
            <a:cxnLst/>
            <a:rect l="l" t="t" r="r" b="b"/>
            <a:pathLst>
              <a:path w="2372580" h="1893750">
                <a:moveTo>
                  <a:pt x="0" y="0"/>
                </a:moveTo>
                <a:lnTo>
                  <a:pt x="2372580" y="0"/>
                </a:lnTo>
                <a:lnTo>
                  <a:pt x="2372580" y="1893750"/>
                </a:lnTo>
                <a:lnTo>
                  <a:pt x="0" y="1893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376672" y="3551555"/>
            <a:ext cx="5905500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SESP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-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SEDUC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Escolas Estaduais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592550" y="8857521"/>
            <a:ext cx="1087203" cy="987983"/>
            <a:chOff x="0" y="0"/>
            <a:chExt cx="1449604" cy="1317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9604" cy="1317310"/>
            </a:xfrm>
            <a:custGeom>
              <a:avLst/>
              <a:gdLst/>
              <a:ahLst/>
              <a:cxnLst/>
              <a:rect l="l" t="t" r="r" b="b"/>
              <a:pathLst>
                <a:path w="1449604" h="1317310">
                  <a:moveTo>
                    <a:pt x="0" y="0"/>
                  </a:moveTo>
                  <a:lnTo>
                    <a:pt x="1449604" y="0"/>
                  </a:lnTo>
                  <a:lnTo>
                    <a:pt x="1449604" y="1317310"/>
                  </a:lnTo>
                  <a:lnTo>
                    <a:pt x="0" y="1317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90368" y="41523"/>
              <a:ext cx="1268869" cy="1234263"/>
            </a:xfrm>
            <a:custGeom>
              <a:avLst/>
              <a:gdLst/>
              <a:ahLst/>
              <a:cxnLst/>
              <a:rect l="l" t="t" r="r" b="b"/>
              <a:pathLst>
                <a:path w="1268869" h="1234263">
                  <a:moveTo>
                    <a:pt x="0" y="0"/>
                  </a:moveTo>
                  <a:lnTo>
                    <a:pt x="1268869" y="0"/>
                  </a:lnTo>
                  <a:lnTo>
                    <a:pt x="1268869" y="1234264"/>
                  </a:lnTo>
                  <a:lnTo>
                    <a:pt x="0" y="123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125752" y="3551555"/>
            <a:ext cx="7010400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Liberação de materiais e uniformes através dos PEC (Diretorias de Ensino)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F36ECDB-A001-4026-6366-445248CE373E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F91BC69-F70C-8BDC-7341-75DF13134CCD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647E2CD0-1231-6E6D-0653-3C7B454C2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33133" y="762000"/>
            <a:ext cx="7010400" cy="8763000"/>
          </a:xfrm>
          <a:custGeom>
            <a:avLst/>
            <a:gdLst/>
            <a:ahLst/>
            <a:cxnLst/>
            <a:rect l="l" t="t" r="r" b="b"/>
            <a:pathLst>
              <a:path w="7010400" h="8763000">
                <a:moveTo>
                  <a:pt x="0" y="0"/>
                </a:moveTo>
                <a:lnTo>
                  <a:pt x="7010400" y="0"/>
                </a:lnTo>
                <a:lnTo>
                  <a:pt x="7010400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5539" t="-6576" r="-168043" b="-659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952500" y="762000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324737" y="1143000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376672" y="3551555"/>
            <a:ext cx="5905500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Fase 2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Centros de Formação Esportiva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6" name="Freeform 6"/>
          <p:cNvSpPr/>
          <p:nvPr/>
        </p:nvSpPr>
        <p:spPr>
          <a:xfrm rot="1328901">
            <a:off x="4937786" y="429761"/>
            <a:ext cx="1010326" cy="1639172"/>
          </a:xfrm>
          <a:custGeom>
            <a:avLst/>
            <a:gdLst/>
            <a:ahLst/>
            <a:cxnLst/>
            <a:rect l="l" t="t" r="r" b="b"/>
            <a:pathLst>
              <a:path w="1010326" h="1639172">
                <a:moveTo>
                  <a:pt x="0" y="0"/>
                </a:moveTo>
                <a:lnTo>
                  <a:pt x="1010326" y="0"/>
                </a:lnTo>
                <a:lnTo>
                  <a:pt x="1010326" y="1639172"/>
                </a:lnTo>
                <a:lnTo>
                  <a:pt x="0" y="1639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8546135">
            <a:off x="7921580" y="8099083"/>
            <a:ext cx="1195740" cy="494176"/>
          </a:xfrm>
          <a:custGeom>
            <a:avLst/>
            <a:gdLst/>
            <a:ahLst/>
            <a:cxnLst/>
            <a:rect l="l" t="t" r="r" b="b"/>
            <a:pathLst>
              <a:path w="1195740" h="494176">
                <a:moveTo>
                  <a:pt x="0" y="0"/>
                </a:moveTo>
                <a:lnTo>
                  <a:pt x="1195739" y="0"/>
                </a:lnTo>
                <a:lnTo>
                  <a:pt x="1195739" y="494176"/>
                </a:lnTo>
                <a:lnTo>
                  <a:pt x="0" y="494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685663" y="2084120"/>
            <a:ext cx="1299674" cy="1290222"/>
          </a:xfrm>
          <a:custGeom>
            <a:avLst/>
            <a:gdLst/>
            <a:ahLst/>
            <a:cxnLst/>
            <a:rect l="l" t="t" r="r" b="b"/>
            <a:pathLst>
              <a:path w="1299674" h="1290222">
                <a:moveTo>
                  <a:pt x="0" y="0"/>
                </a:moveTo>
                <a:lnTo>
                  <a:pt x="1299674" y="0"/>
                </a:lnTo>
                <a:lnTo>
                  <a:pt x="1299674" y="1290222"/>
                </a:lnTo>
                <a:lnTo>
                  <a:pt x="0" y="12902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3355457" y="6373214"/>
            <a:ext cx="3947928" cy="336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2"/>
              </a:lnSpc>
            </a:pPr>
            <a:r>
              <a:rPr lang="en-US" sz="314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Barrretos</a:t>
            </a:r>
            <a:endParaRPr lang="en-US" sz="3144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402"/>
              </a:lnSpc>
            </a:pPr>
            <a:r>
              <a:rPr lang="en-US" sz="3144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Santa Adélia</a:t>
            </a:r>
          </a:p>
          <a:p>
            <a:pPr algn="ctr">
              <a:lnSpc>
                <a:spcPts val="4402"/>
              </a:lnSpc>
            </a:pPr>
            <a:r>
              <a:rPr lang="en-US" sz="314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Iracemápolis</a:t>
            </a:r>
            <a:endParaRPr lang="en-US" sz="3144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402"/>
              </a:lnSpc>
            </a:pPr>
            <a:r>
              <a:rPr lang="en-US" sz="314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Guarantã</a:t>
            </a:r>
            <a:endParaRPr lang="en-US" sz="3144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402"/>
              </a:lnSpc>
            </a:pPr>
            <a:r>
              <a:rPr lang="en-US" sz="314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Garça</a:t>
            </a:r>
            <a:endParaRPr lang="en-US" sz="3144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402"/>
              </a:lnSpc>
              <a:spcBef>
                <a:spcPct val="0"/>
              </a:spcBef>
            </a:pPr>
            <a:endParaRPr lang="en-US" sz="3144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33133" y="1182672"/>
            <a:ext cx="7192815" cy="6999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1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Especialização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:</a:t>
            </a:r>
          </a:p>
          <a:p>
            <a:pPr algn="ctr">
              <a:lnSpc>
                <a:spcPts val="4881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Conteúdos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especialização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esportiva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</a:t>
            </a:r>
          </a:p>
          <a:p>
            <a:pPr algn="ctr">
              <a:lnSpc>
                <a:spcPts val="4881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Intensificação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do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esforço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assimilação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repertório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técnico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complexo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</a:t>
            </a:r>
          </a:p>
          <a:p>
            <a:pPr algn="ctr">
              <a:lnSpc>
                <a:spcPts val="4881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Aplicação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testes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físicos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antropométricos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</a:p>
          <a:p>
            <a:pPr algn="ctr">
              <a:lnSpc>
                <a:spcPts val="4881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Participação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em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eventos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competitivos</a:t>
            </a: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5966"/>
              </a:lnSpc>
              <a:spcBef>
                <a:spcPct val="0"/>
              </a:spcBef>
            </a:pP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0A6BBB9-A79F-4A4E-416E-F4A2500EC058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5B85A73-2DF4-2CFF-3AB7-043A2AB0FCEF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FCA8213A-A3FF-BE0F-4AC1-CF7681D2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8442" y="1559891"/>
            <a:ext cx="2501715" cy="2666557"/>
          </a:xfrm>
          <a:custGeom>
            <a:avLst/>
            <a:gdLst/>
            <a:ahLst/>
            <a:cxnLst/>
            <a:rect l="l" t="t" r="r" b="b"/>
            <a:pathLst>
              <a:path w="2501715" h="2666557">
                <a:moveTo>
                  <a:pt x="0" y="0"/>
                </a:moveTo>
                <a:lnTo>
                  <a:pt x="2501716" y="0"/>
                </a:lnTo>
                <a:lnTo>
                  <a:pt x="2501716" y="2666557"/>
                </a:lnTo>
                <a:lnTo>
                  <a:pt x="0" y="2666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524000" y="-295750"/>
            <a:ext cx="3447991" cy="1672943"/>
          </a:xfrm>
          <a:custGeom>
            <a:avLst/>
            <a:gdLst/>
            <a:ahLst/>
            <a:cxnLst/>
            <a:rect l="l" t="t" r="r" b="b"/>
            <a:pathLst>
              <a:path w="3447991" h="1672943">
                <a:moveTo>
                  <a:pt x="0" y="0"/>
                </a:moveTo>
                <a:lnTo>
                  <a:pt x="3447991" y="0"/>
                </a:lnTo>
                <a:lnTo>
                  <a:pt x="3447991" y="1672943"/>
                </a:lnTo>
                <a:lnTo>
                  <a:pt x="0" y="167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3143250" y="3999451"/>
            <a:ext cx="4191000" cy="6098097"/>
          </a:xfrm>
          <a:custGeom>
            <a:avLst/>
            <a:gdLst/>
            <a:ahLst/>
            <a:cxnLst/>
            <a:rect l="l" t="t" r="r" b="b"/>
            <a:pathLst>
              <a:path w="4191000" h="6098097">
                <a:moveTo>
                  <a:pt x="0" y="0"/>
                </a:moveTo>
                <a:lnTo>
                  <a:pt x="4191000" y="0"/>
                </a:lnTo>
                <a:lnTo>
                  <a:pt x="4191000" y="6098098"/>
                </a:lnTo>
                <a:lnTo>
                  <a:pt x="0" y="6098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0953750" y="3999451"/>
            <a:ext cx="4191000" cy="6098097"/>
          </a:xfrm>
          <a:custGeom>
            <a:avLst/>
            <a:gdLst/>
            <a:ahLst/>
            <a:cxnLst/>
            <a:rect l="l" t="t" r="r" b="b"/>
            <a:pathLst>
              <a:path w="4191000" h="6098097">
                <a:moveTo>
                  <a:pt x="0" y="0"/>
                </a:moveTo>
                <a:lnTo>
                  <a:pt x="4191000" y="0"/>
                </a:lnTo>
                <a:lnTo>
                  <a:pt x="4191000" y="6098098"/>
                </a:lnTo>
                <a:lnTo>
                  <a:pt x="0" y="6098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2515721" y="5334000"/>
            <a:ext cx="5446059" cy="3429000"/>
            <a:chOff x="0" y="0"/>
            <a:chExt cx="1337040" cy="841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7040" cy="841840"/>
            </a:xfrm>
            <a:custGeom>
              <a:avLst/>
              <a:gdLst/>
              <a:ahLst/>
              <a:cxnLst/>
              <a:rect l="l" t="t" r="r" b="b"/>
              <a:pathLst>
                <a:path w="1337040" h="841840">
                  <a:moveTo>
                    <a:pt x="0" y="0"/>
                  </a:moveTo>
                  <a:lnTo>
                    <a:pt x="1337040" y="0"/>
                  </a:lnTo>
                  <a:lnTo>
                    <a:pt x="1337040" y="841840"/>
                  </a:lnTo>
                  <a:lnTo>
                    <a:pt x="0" y="841840"/>
                  </a:lnTo>
                  <a:close/>
                </a:path>
              </a:pathLst>
            </a:custGeom>
            <a:solidFill>
              <a:srgbClr val="F5F3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337040" cy="90851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60"/>
                </a:lnSpc>
              </a:pPr>
              <a:r>
                <a:rPr lang="en-US" sz="3400" dirty="0" err="1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Convênios</a:t>
              </a:r>
              <a:r>
                <a:rPr lang="en-US" sz="3400" dirty="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 com </a:t>
              </a:r>
              <a:r>
                <a:rPr lang="en-US" sz="3400" dirty="0" err="1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Municípios</a:t>
              </a:r>
              <a:endParaRPr lang="en-US" sz="3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endParaRPr>
            </a:p>
            <a:p>
              <a:pPr marL="0" lvl="0" indent="0" algn="ctr">
                <a:lnSpc>
                  <a:spcPts val="4760"/>
                </a:lnSpc>
                <a:spcBef>
                  <a:spcPct val="0"/>
                </a:spcBef>
              </a:pPr>
              <a:endParaRPr lang="en-US" sz="3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26221" y="5334000"/>
            <a:ext cx="5446059" cy="3429000"/>
            <a:chOff x="0" y="0"/>
            <a:chExt cx="1337040" cy="841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7040" cy="841840"/>
            </a:xfrm>
            <a:custGeom>
              <a:avLst/>
              <a:gdLst/>
              <a:ahLst/>
              <a:cxnLst/>
              <a:rect l="l" t="t" r="r" b="b"/>
              <a:pathLst>
                <a:path w="1337040" h="841840">
                  <a:moveTo>
                    <a:pt x="0" y="0"/>
                  </a:moveTo>
                  <a:lnTo>
                    <a:pt x="1337040" y="0"/>
                  </a:lnTo>
                  <a:lnTo>
                    <a:pt x="1337040" y="841840"/>
                  </a:lnTo>
                  <a:lnTo>
                    <a:pt x="0" y="841840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337040" cy="90851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rPr>
                <a:t>Processo administrativo com entidades públicas ou privadas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334000" y="1323975"/>
            <a:ext cx="7620000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CENTROS DE FORMAÇÃO ESPORTIVA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695011" y="3142176"/>
            <a:ext cx="1859189" cy="1419744"/>
          </a:xfrm>
          <a:custGeom>
            <a:avLst/>
            <a:gdLst/>
            <a:ahLst/>
            <a:cxnLst/>
            <a:rect l="l" t="t" r="r" b="b"/>
            <a:pathLst>
              <a:path w="1859189" h="1419744">
                <a:moveTo>
                  <a:pt x="0" y="0"/>
                </a:moveTo>
                <a:lnTo>
                  <a:pt x="1859189" y="0"/>
                </a:lnTo>
                <a:lnTo>
                  <a:pt x="1859189" y="1419744"/>
                </a:lnTo>
                <a:lnTo>
                  <a:pt x="0" y="1419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flipH="1">
            <a:off x="3733800" y="3142176"/>
            <a:ext cx="1859189" cy="1419744"/>
          </a:xfrm>
          <a:custGeom>
            <a:avLst/>
            <a:gdLst/>
            <a:ahLst/>
            <a:cxnLst/>
            <a:rect l="l" t="t" r="r" b="b"/>
            <a:pathLst>
              <a:path w="1859189" h="1419744">
                <a:moveTo>
                  <a:pt x="1859189" y="0"/>
                </a:moveTo>
                <a:lnTo>
                  <a:pt x="0" y="0"/>
                </a:lnTo>
                <a:lnTo>
                  <a:pt x="0" y="1419744"/>
                </a:lnTo>
                <a:lnTo>
                  <a:pt x="1859189" y="1419744"/>
                </a:lnTo>
                <a:lnTo>
                  <a:pt x="18591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 rot="8546135">
            <a:off x="8136953" y="9136211"/>
            <a:ext cx="1424562" cy="588743"/>
          </a:xfrm>
          <a:custGeom>
            <a:avLst/>
            <a:gdLst/>
            <a:ahLst/>
            <a:cxnLst/>
            <a:rect l="l" t="t" r="r" b="b"/>
            <a:pathLst>
              <a:path w="1424562" h="588743">
                <a:moveTo>
                  <a:pt x="0" y="0"/>
                </a:moveTo>
                <a:lnTo>
                  <a:pt x="1424561" y="0"/>
                </a:lnTo>
                <a:lnTo>
                  <a:pt x="1424561" y="588744"/>
                </a:lnTo>
                <a:lnTo>
                  <a:pt x="0" y="588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-482420" y="7884897"/>
            <a:ext cx="1837893" cy="1773567"/>
          </a:xfrm>
          <a:custGeom>
            <a:avLst/>
            <a:gdLst/>
            <a:ahLst/>
            <a:cxnLst/>
            <a:rect l="l" t="t" r="r" b="b"/>
            <a:pathLst>
              <a:path w="1837893" h="1773567">
                <a:moveTo>
                  <a:pt x="0" y="0"/>
                </a:moveTo>
                <a:lnTo>
                  <a:pt x="1837893" y="0"/>
                </a:lnTo>
                <a:lnTo>
                  <a:pt x="1837893" y="1773567"/>
                </a:lnTo>
                <a:lnTo>
                  <a:pt x="0" y="17735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773B00E-8AE9-00A2-BE30-847021F371E2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5FCB671B-4314-7CA2-A406-5FCC0B2E963D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582AE8B7-DD65-A466-8EC1-871ED845D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49965" y="1104900"/>
            <a:ext cx="6223635" cy="6174994"/>
          </a:xfrm>
          <a:custGeom>
            <a:avLst/>
            <a:gdLst/>
            <a:ahLst/>
            <a:cxnLst/>
            <a:rect l="l" t="t" r="r" b="b"/>
            <a:pathLst>
              <a:path w="5911677" h="5905500">
                <a:moveTo>
                  <a:pt x="0" y="0"/>
                </a:moveTo>
                <a:lnTo>
                  <a:pt x="5911677" y="0"/>
                </a:lnTo>
                <a:lnTo>
                  <a:pt x="5911677" y="5905500"/>
                </a:lnTo>
                <a:lnTo>
                  <a:pt x="0" y="590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1093271" y="1104899"/>
            <a:ext cx="6280329" cy="6323703"/>
          </a:xfrm>
          <a:custGeom>
            <a:avLst/>
            <a:gdLst/>
            <a:ahLst/>
            <a:cxnLst/>
            <a:rect l="l" t="t" r="r" b="b"/>
            <a:pathLst>
              <a:path w="5899329" h="5905500">
                <a:moveTo>
                  <a:pt x="0" y="0"/>
                </a:moveTo>
                <a:lnTo>
                  <a:pt x="5899329" y="0"/>
                </a:lnTo>
                <a:lnTo>
                  <a:pt x="5899329" y="5905500"/>
                </a:lnTo>
                <a:lnTo>
                  <a:pt x="0" y="590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485492" y="842365"/>
            <a:ext cx="8477250" cy="5810250"/>
            <a:chOff x="0" y="0"/>
            <a:chExt cx="2113877" cy="14488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3877" cy="1448837"/>
            </a:xfrm>
            <a:custGeom>
              <a:avLst/>
              <a:gdLst/>
              <a:ahLst/>
              <a:cxnLst/>
              <a:rect l="l" t="t" r="r" b="b"/>
              <a:pathLst>
                <a:path w="2113877" h="1448837">
                  <a:moveTo>
                    <a:pt x="0" y="0"/>
                  </a:moveTo>
                  <a:lnTo>
                    <a:pt x="2113877" y="0"/>
                  </a:lnTo>
                  <a:lnTo>
                    <a:pt x="2113877" y="1448837"/>
                  </a:lnTo>
                  <a:lnTo>
                    <a:pt x="0" y="1448837"/>
                  </a:lnTo>
                  <a:close/>
                </a:path>
              </a:pathLst>
            </a:custGeom>
            <a:solidFill>
              <a:srgbClr val="F7DBA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113877" cy="152503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2867865" y="-619736"/>
            <a:ext cx="5905500" cy="8592773"/>
          </a:xfrm>
          <a:custGeom>
            <a:avLst/>
            <a:gdLst/>
            <a:ahLst/>
            <a:cxnLst/>
            <a:rect l="l" t="t" r="r" b="b"/>
            <a:pathLst>
              <a:path w="5905500" h="8592773">
                <a:moveTo>
                  <a:pt x="0" y="0"/>
                </a:moveTo>
                <a:lnTo>
                  <a:pt x="5905500" y="0"/>
                </a:lnTo>
                <a:lnTo>
                  <a:pt x="5905500" y="8592774"/>
                </a:lnTo>
                <a:lnTo>
                  <a:pt x="0" y="85927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862536">
            <a:off x="9633949" y="755720"/>
            <a:ext cx="2103743" cy="1679169"/>
          </a:xfrm>
          <a:custGeom>
            <a:avLst/>
            <a:gdLst/>
            <a:ahLst/>
            <a:cxnLst/>
            <a:rect l="l" t="t" r="r" b="b"/>
            <a:pathLst>
              <a:path w="2103743" h="1679169">
                <a:moveTo>
                  <a:pt x="0" y="0"/>
                </a:moveTo>
                <a:lnTo>
                  <a:pt x="2103743" y="0"/>
                </a:lnTo>
                <a:lnTo>
                  <a:pt x="2103743" y="1679169"/>
                </a:lnTo>
                <a:lnTo>
                  <a:pt x="0" y="1679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087505" y="-279261"/>
            <a:ext cx="2851856" cy="1383702"/>
          </a:xfrm>
          <a:custGeom>
            <a:avLst/>
            <a:gdLst/>
            <a:ahLst/>
            <a:cxnLst/>
            <a:rect l="l" t="t" r="r" b="b"/>
            <a:pathLst>
              <a:path w="2851856" h="1383702">
                <a:moveTo>
                  <a:pt x="0" y="0"/>
                </a:moveTo>
                <a:lnTo>
                  <a:pt x="2851856" y="0"/>
                </a:lnTo>
                <a:lnTo>
                  <a:pt x="2851856" y="1383702"/>
                </a:lnTo>
                <a:lnTo>
                  <a:pt x="0" y="13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2884964" y="9172575"/>
            <a:ext cx="2147477" cy="582812"/>
          </a:xfrm>
          <a:custGeom>
            <a:avLst/>
            <a:gdLst/>
            <a:ahLst/>
            <a:cxnLst/>
            <a:rect l="l" t="t" r="r" b="b"/>
            <a:pathLst>
              <a:path w="2147477" h="582812">
                <a:moveTo>
                  <a:pt x="0" y="0"/>
                </a:moveTo>
                <a:lnTo>
                  <a:pt x="2147477" y="0"/>
                </a:lnTo>
                <a:lnTo>
                  <a:pt x="2147477" y="582812"/>
                </a:lnTo>
                <a:lnTo>
                  <a:pt x="0" y="5828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2582115" y="2383213"/>
            <a:ext cx="6477000" cy="231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Fase 3</a:t>
            </a:r>
          </a:p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Centros de Excelência Esportiva</a:t>
            </a:r>
          </a:p>
        </p:txBody>
      </p:sp>
      <p:sp>
        <p:nvSpPr>
          <p:cNvPr id="12" name="Freeform 12"/>
          <p:cNvSpPr/>
          <p:nvPr/>
        </p:nvSpPr>
        <p:spPr>
          <a:xfrm rot="2138399">
            <a:off x="589460" y="199696"/>
            <a:ext cx="1864176" cy="2079709"/>
          </a:xfrm>
          <a:custGeom>
            <a:avLst/>
            <a:gdLst/>
            <a:ahLst/>
            <a:cxnLst/>
            <a:rect l="l" t="t" r="r" b="b"/>
            <a:pathLst>
              <a:path w="1864176" h="2079709">
                <a:moveTo>
                  <a:pt x="0" y="0"/>
                </a:moveTo>
                <a:lnTo>
                  <a:pt x="1864175" y="0"/>
                </a:lnTo>
                <a:lnTo>
                  <a:pt x="1864175" y="2079709"/>
                </a:lnTo>
                <a:lnTo>
                  <a:pt x="0" y="20797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1531193" y="1708095"/>
            <a:ext cx="5842407" cy="5107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Alto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Rendimento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: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Conteúdos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preparação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física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técnica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tática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psicológica</a:t>
            </a:r>
            <a:endParaRPr lang="en-US" sz="3600" b="1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Voltada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ao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alto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rendimento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participação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competitiva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em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campeonatos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estaduais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nacionais</a:t>
            </a:r>
            <a:r>
              <a:rPr lang="en-US" sz="3600" b="1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3600" b="1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internacionais</a:t>
            </a:r>
            <a:endParaRPr lang="en-US" sz="3600" b="1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6DCA25A-44DA-3CAE-17F2-F0CDC6A7FDA5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A270B01-B123-4248-EA33-218927619F9A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214DA85A-5FA0-2E36-8125-19F18479B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0452CCE-AF00-8817-381B-5BEFF874E032}"/>
              </a:ext>
            </a:extLst>
          </p:cNvPr>
          <p:cNvGrpSpPr/>
          <p:nvPr/>
        </p:nvGrpSpPr>
        <p:grpSpPr>
          <a:xfrm>
            <a:off x="7667109" y="7279894"/>
            <a:ext cx="4899788" cy="2784957"/>
            <a:chOff x="7667109" y="7279894"/>
            <a:chExt cx="4899788" cy="2784957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6FC599C7-4D53-8CD3-898A-60E0B4D699C2}"/>
                </a:ext>
              </a:extLst>
            </p:cNvPr>
            <p:cNvSpPr/>
            <p:nvPr/>
          </p:nvSpPr>
          <p:spPr>
            <a:xfrm rot="-5400000">
              <a:off x="8803783" y="6143220"/>
              <a:ext cx="2626439" cy="4899788"/>
            </a:xfrm>
            <a:custGeom>
              <a:avLst/>
              <a:gdLst/>
              <a:ahLst/>
              <a:cxnLst/>
              <a:rect l="l" t="t" r="r" b="b"/>
              <a:pathLst>
                <a:path w="4191000" h="6098097">
                  <a:moveTo>
                    <a:pt x="0" y="0"/>
                  </a:moveTo>
                  <a:lnTo>
                    <a:pt x="4191000" y="0"/>
                  </a:lnTo>
                  <a:lnTo>
                    <a:pt x="4191000" y="6098098"/>
                  </a:lnTo>
                  <a:lnTo>
                    <a:pt x="0" y="6098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E869B776-6092-E722-3D16-EF442062D01F}"/>
                </a:ext>
              </a:extLst>
            </p:cNvPr>
            <p:cNvGrpSpPr/>
            <p:nvPr/>
          </p:nvGrpSpPr>
          <p:grpSpPr>
            <a:xfrm>
              <a:off x="7872973" y="7590427"/>
              <a:ext cx="4383900" cy="2474424"/>
              <a:chOff x="-10454" y="-94783"/>
              <a:chExt cx="1339491" cy="969363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A066428F-11E7-5058-4123-9E041AB81855}"/>
                  </a:ext>
                </a:extLst>
              </p:cNvPr>
              <p:cNvSpPr/>
              <p:nvPr/>
            </p:nvSpPr>
            <p:spPr>
              <a:xfrm>
                <a:off x="-10454" y="-94783"/>
                <a:ext cx="1337040" cy="841840"/>
              </a:xfrm>
              <a:custGeom>
                <a:avLst/>
                <a:gdLst/>
                <a:ahLst/>
                <a:cxnLst/>
                <a:rect l="l" t="t" r="r" b="b"/>
                <a:pathLst>
                  <a:path w="1337040" h="841840">
                    <a:moveTo>
                      <a:pt x="0" y="0"/>
                    </a:moveTo>
                    <a:lnTo>
                      <a:pt x="1337040" y="0"/>
                    </a:lnTo>
                    <a:lnTo>
                      <a:pt x="1337040" y="841840"/>
                    </a:lnTo>
                    <a:lnTo>
                      <a:pt x="0" y="841840"/>
                    </a:lnTo>
                    <a:close/>
                  </a:path>
                </a:pathLst>
              </a:custGeom>
              <a:solidFill>
                <a:srgbClr val="F5F3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BD4B9A7B-576F-2250-E546-95849E3ED517}"/>
                  </a:ext>
                </a:extLst>
              </p:cNvPr>
              <p:cNvSpPr txBox="1"/>
              <p:nvPr/>
            </p:nvSpPr>
            <p:spPr>
              <a:xfrm>
                <a:off x="-8003" y="-33935"/>
                <a:ext cx="1337040" cy="90851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4760"/>
                  </a:lnSpc>
                </a:pPr>
                <a:r>
                  <a:rPr lang="en-US" sz="3400" dirty="0" err="1">
                    <a:solidFill>
                      <a:srgbClr val="262642"/>
                    </a:solidFill>
                    <a:latin typeface="TT Rounds Neue"/>
                    <a:ea typeface="TT Rounds Neue"/>
                    <a:cs typeface="TT Rounds Neue"/>
                    <a:sym typeface="TT Rounds Neue"/>
                  </a:rPr>
                  <a:t>Convênios</a:t>
                </a:r>
                <a:r>
                  <a:rPr lang="en-US" sz="3400" dirty="0">
                    <a:solidFill>
                      <a:srgbClr val="262642"/>
                    </a:solidFill>
                    <a:latin typeface="TT Rounds Neue"/>
                    <a:ea typeface="TT Rounds Neue"/>
                    <a:cs typeface="TT Rounds Neue"/>
                    <a:sym typeface="TT Rounds Neue"/>
                  </a:rPr>
                  <a:t> com </a:t>
                </a:r>
                <a:r>
                  <a:rPr lang="en-US" sz="3400" dirty="0" err="1">
                    <a:solidFill>
                      <a:srgbClr val="262642"/>
                    </a:solidFill>
                    <a:latin typeface="TT Rounds Neue"/>
                    <a:ea typeface="TT Rounds Neue"/>
                    <a:cs typeface="TT Rounds Neue"/>
                    <a:sym typeface="TT Rounds Neue"/>
                  </a:rPr>
                  <a:t>Municípios</a:t>
                </a:r>
                <a:endParaRPr lang="en-US" sz="3400" dirty="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endParaRPr>
              </a:p>
              <a:p>
                <a:pPr marL="0" lvl="0" indent="0" algn="ctr">
                  <a:lnSpc>
                    <a:spcPts val="4760"/>
                  </a:lnSpc>
                  <a:spcBef>
                    <a:spcPct val="0"/>
                  </a:spcBef>
                </a:pPr>
                <a:endParaRPr lang="en-US" sz="3400" dirty="0">
                  <a:solidFill>
                    <a:srgbClr val="262642"/>
                  </a:solidFill>
                  <a:latin typeface="TT Rounds Neue"/>
                  <a:ea typeface="TT Rounds Neue"/>
                  <a:cs typeface="TT Rounds Neue"/>
                  <a:sym typeface="TT Rounds Neue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39" y="428625"/>
            <a:ext cx="17436121" cy="9429750"/>
            <a:chOff x="0" y="0"/>
            <a:chExt cx="23248162" cy="12573000"/>
          </a:xfrm>
        </p:grpSpPr>
        <p:sp>
          <p:nvSpPr>
            <p:cNvPr id="3" name="Freeform 3"/>
            <p:cNvSpPr/>
            <p:nvPr/>
          </p:nvSpPr>
          <p:spPr>
            <a:xfrm>
              <a:off x="11402299" y="0"/>
              <a:ext cx="11845862" cy="12573000"/>
            </a:xfrm>
            <a:custGeom>
              <a:avLst/>
              <a:gdLst/>
              <a:ahLst/>
              <a:cxnLst/>
              <a:rect l="l" t="t" r="r" b="b"/>
              <a:pathLst>
                <a:path w="11845862" h="12573000">
                  <a:moveTo>
                    <a:pt x="0" y="0"/>
                  </a:moveTo>
                  <a:lnTo>
                    <a:pt x="11845863" y="0"/>
                  </a:lnTo>
                  <a:lnTo>
                    <a:pt x="11845863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60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926401" cy="12573000"/>
            </a:xfrm>
            <a:custGeom>
              <a:avLst/>
              <a:gdLst/>
              <a:ahLst/>
              <a:cxnLst/>
              <a:rect l="l" t="t" r="r" b="b"/>
              <a:pathLst>
                <a:path w="11926401" h="12573000">
                  <a:moveTo>
                    <a:pt x="0" y="0"/>
                  </a:moveTo>
                  <a:lnTo>
                    <a:pt x="11926401" y="0"/>
                  </a:lnTo>
                  <a:lnTo>
                    <a:pt x="11926401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531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098349" y="1028700"/>
            <a:ext cx="16763712" cy="8763000"/>
          </a:xfrm>
          <a:custGeom>
            <a:avLst/>
            <a:gdLst/>
            <a:ahLst/>
            <a:cxnLst/>
            <a:rect l="l" t="t" r="r" b="b"/>
            <a:pathLst>
              <a:path w="16763712" h="8763000">
                <a:moveTo>
                  <a:pt x="0" y="0"/>
                </a:moveTo>
                <a:lnTo>
                  <a:pt x="16763712" y="0"/>
                </a:lnTo>
                <a:lnTo>
                  <a:pt x="16763712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8284" t="-6286" r="-12495" b="-658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714500" y="1189098"/>
            <a:ext cx="7170881" cy="8239125"/>
            <a:chOff x="0" y="0"/>
            <a:chExt cx="1864052" cy="2141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4052" cy="2141739"/>
            </a:xfrm>
            <a:custGeom>
              <a:avLst/>
              <a:gdLst/>
              <a:ahLst/>
              <a:cxnLst/>
              <a:rect l="l" t="t" r="r" b="b"/>
              <a:pathLst>
                <a:path w="1864052" h="2141739">
                  <a:moveTo>
                    <a:pt x="0" y="0"/>
                  </a:moveTo>
                  <a:lnTo>
                    <a:pt x="1864052" y="0"/>
                  </a:lnTo>
                  <a:lnTo>
                    <a:pt x="1864052" y="2141739"/>
                  </a:lnTo>
                  <a:lnTo>
                    <a:pt x="0" y="2141739"/>
                  </a:lnTo>
                  <a:close/>
                </a:path>
              </a:pathLst>
            </a:custGeom>
            <a:solidFill>
              <a:srgbClr val="F5F3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864052" cy="213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226755" y="876300"/>
            <a:ext cx="2023990" cy="625597"/>
          </a:xfrm>
          <a:custGeom>
            <a:avLst/>
            <a:gdLst/>
            <a:ahLst/>
            <a:cxnLst/>
            <a:rect l="l" t="t" r="r" b="b"/>
            <a:pathLst>
              <a:path w="2023990" h="625597">
                <a:moveTo>
                  <a:pt x="0" y="0"/>
                </a:moveTo>
                <a:lnTo>
                  <a:pt x="2023990" y="0"/>
                </a:lnTo>
                <a:lnTo>
                  <a:pt x="2023990" y="625596"/>
                </a:lnTo>
                <a:lnTo>
                  <a:pt x="0" y="625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 rot="540000">
            <a:off x="9488322" y="4426150"/>
            <a:ext cx="6727546" cy="3957380"/>
            <a:chOff x="0" y="0"/>
            <a:chExt cx="1160025" cy="6823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0025" cy="682368"/>
            </a:xfrm>
            <a:custGeom>
              <a:avLst/>
              <a:gdLst/>
              <a:ahLst/>
              <a:cxnLst/>
              <a:rect l="l" t="t" r="r" b="b"/>
              <a:pathLst>
                <a:path w="1160025" h="682368">
                  <a:moveTo>
                    <a:pt x="0" y="0"/>
                  </a:moveTo>
                  <a:lnTo>
                    <a:pt x="1160025" y="0"/>
                  </a:lnTo>
                  <a:lnTo>
                    <a:pt x="1160025" y="682368"/>
                  </a:lnTo>
                  <a:lnTo>
                    <a:pt x="0" y="682368"/>
                  </a:lnTo>
                  <a:close/>
                </a:path>
              </a:pathLst>
            </a:custGeom>
            <a:blipFill>
              <a:blip r:embed="rId9"/>
              <a:stretch>
                <a:fillRect t="-17149" b="-171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57042" y="1356482"/>
            <a:ext cx="2781300" cy="3177418"/>
          </a:xfrm>
          <a:custGeom>
            <a:avLst/>
            <a:gdLst/>
            <a:ahLst/>
            <a:cxnLst/>
            <a:rect l="l" t="t" r="r" b="b"/>
            <a:pathLst>
              <a:path w="2781300" h="3177418">
                <a:moveTo>
                  <a:pt x="0" y="0"/>
                </a:moveTo>
                <a:lnTo>
                  <a:pt x="2781300" y="0"/>
                </a:lnTo>
                <a:lnTo>
                  <a:pt x="2781300" y="3177419"/>
                </a:lnTo>
                <a:lnTo>
                  <a:pt x="0" y="31774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592119" y="1416171"/>
            <a:ext cx="7293261" cy="856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Objetivo: renovação na cultura esportiva: gerar uma base sólida, sustentável e duradoura para o desenvolvimento do esporte no Estado de São Paulo através do incentivo esportivo nas escolas, municípios e entidades participantes.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endParaRPr lang="en-US" sz="440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9193CE2-A6D1-B19E-9A37-3A77A9491898}"/>
              </a:ext>
            </a:extLst>
          </p:cNvPr>
          <p:cNvGrpSpPr/>
          <p:nvPr/>
        </p:nvGrpSpPr>
        <p:grpSpPr>
          <a:xfrm>
            <a:off x="15621000" y="7581900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5495F3A-D13E-FE6B-650C-78C598297D32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951F0FDF-966B-8A45-D7BB-12DD4B30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939" y="428625"/>
            <a:ext cx="17436121" cy="9429750"/>
            <a:chOff x="0" y="0"/>
            <a:chExt cx="23248162" cy="12573000"/>
          </a:xfrm>
        </p:grpSpPr>
        <p:sp>
          <p:nvSpPr>
            <p:cNvPr id="3" name="Freeform 3"/>
            <p:cNvSpPr/>
            <p:nvPr/>
          </p:nvSpPr>
          <p:spPr>
            <a:xfrm>
              <a:off x="11402299" y="0"/>
              <a:ext cx="11845862" cy="12573000"/>
            </a:xfrm>
            <a:custGeom>
              <a:avLst/>
              <a:gdLst/>
              <a:ahLst/>
              <a:cxnLst/>
              <a:rect l="l" t="t" r="r" b="b"/>
              <a:pathLst>
                <a:path w="11845862" h="12573000">
                  <a:moveTo>
                    <a:pt x="0" y="0"/>
                  </a:moveTo>
                  <a:lnTo>
                    <a:pt x="11845863" y="0"/>
                  </a:lnTo>
                  <a:lnTo>
                    <a:pt x="11845863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0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926401" cy="12573000"/>
            </a:xfrm>
            <a:custGeom>
              <a:avLst/>
              <a:gdLst/>
              <a:ahLst/>
              <a:cxnLst/>
              <a:rect l="l" t="t" r="r" b="b"/>
              <a:pathLst>
                <a:path w="11926401" h="12573000">
                  <a:moveTo>
                    <a:pt x="0" y="0"/>
                  </a:moveTo>
                  <a:lnTo>
                    <a:pt x="11926401" y="0"/>
                  </a:lnTo>
                  <a:lnTo>
                    <a:pt x="11926401" y="12573000"/>
                  </a:lnTo>
                  <a:lnTo>
                    <a:pt x="0" y="1257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5311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762144" y="762000"/>
            <a:ext cx="16763712" cy="8763000"/>
          </a:xfrm>
          <a:custGeom>
            <a:avLst/>
            <a:gdLst/>
            <a:ahLst/>
            <a:cxnLst/>
            <a:rect l="l" t="t" r="r" b="b"/>
            <a:pathLst>
              <a:path w="16763712" h="8763000">
                <a:moveTo>
                  <a:pt x="0" y="0"/>
                </a:moveTo>
                <a:lnTo>
                  <a:pt x="16763712" y="0"/>
                </a:lnTo>
                <a:lnTo>
                  <a:pt x="16763712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8284" t="-6286" r="-12495" b="-658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9532365" y="1619250"/>
            <a:ext cx="7041135" cy="7048500"/>
            <a:chOff x="0" y="0"/>
            <a:chExt cx="9388180" cy="939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88180" cy="9398000"/>
            </a:xfrm>
            <a:custGeom>
              <a:avLst/>
              <a:gdLst/>
              <a:ahLst/>
              <a:cxnLst/>
              <a:rect l="l" t="t" r="r" b="b"/>
              <a:pathLst>
                <a:path w="9388180" h="9398000">
                  <a:moveTo>
                    <a:pt x="0" y="0"/>
                  </a:moveTo>
                  <a:lnTo>
                    <a:pt x="9388180" y="0"/>
                  </a:lnTo>
                  <a:lnTo>
                    <a:pt x="9388180" y="9398000"/>
                  </a:lnTo>
                  <a:lnTo>
                    <a:pt x="0" y="939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371573" y="381000"/>
              <a:ext cx="8645033" cy="8636000"/>
            </a:xfrm>
            <a:custGeom>
              <a:avLst/>
              <a:gdLst/>
              <a:ahLst/>
              <a:cxnLst/>
              <a:rect l="l" t="t" r="r" b="b"/>
              <a:pathLst>
                <a:path w="8645033" h="8636000">
                  <a:moveTo>
                    <a:pt x="0" y="0"/>
                  </a:moveTo>
                  <a:lnTo>
                    <a:pt x="8645034" y="0"/>
                  </a:lnTo>
                  <a:lnTo>
                    <a:pt x="8645034" y="8636000"/>
                  </a:lnTo>
                  <a:lnTo>
                    <a:pt x="0" y="863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14500" y="1619250"/>
            <a:ext cx="7101886" cy="7439996"/>
            <a:chOff x="0" y="0"/>
            <a:chExt cx="9469181" cy="9919995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469181" cy="9919995"/>
            </a:xfrm>
            <a:prstGeom prst="rect">
              <a:avLst/>
            </a:prstGeom>
            <a:solidFill>
              <a:srgbClr val="9BA0C7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25000" y="1619250"/>
            <a:ext cx="7048500" cy="7048500"/>
            <a:chOff x="0" y="0"/>
            <a:chExt cx="1832239" cy="1832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32240" cy="1832240"/>
            </a:xfrm>
            <a:custGeom>
              <a:avLst/>
              <a:gdLst/>
              <a:ahLst/>
              <a:cxnLst/>
              <a:rect l="l" t="t" r="r" b="b"/>
              <a:pathLst>
                <a:path w="1832240" h="1832240">
                  <a:moveTo>
                    <a:pt x="0" y="0"/>
                  </a:moveTo>
                  <a:lnTo>
                    <a:pt x="1832240" y="0"/>
                  </a:lnTo>
                  <a:lnTo>
                    <a:pt x="1832240" y="1832240"/>
                  </a:lnTo>
                  <a:lnTo>
                    <a:pt x="0" y="1832240"/>
                  </a:lnTo>
                  <a:close/>
                </a:path>
              </a:pathLst>
            </a:custGeom>
            <a:solidFill>
              <a:srgbClr val="F5F3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1832239" cy="1822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96500" y="3551555"/>
            <a:ext cx="5905500" cy="309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Fase 4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em próprios particulares ou públicos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859000" y="7079524"/>
            <a:ext cx="1129265" cy="1026206"/>
            <a:chOff x="0" y="0"/>
            <a:chExt cx="1505687" cy="13682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5687" cy="1368275"/>
            </a:xfrm>
            <a:custGeom>
              <a:avLst/>
              <a:gdLst/>
              <a:ahLst/>
              <a:cxnLst/>
              <a:rect l="l" t="t" r="r" b="b"/>
              <a:pathLst>
                <a:path w="1505687" h="1368275">
                  <a:moveTo>
                    <a:pt x="0" y="0"/>
                  </a:moveTo>
                  <a:lnTo>
                    <a:pt x="1505687" y="0"/>
                  </a:lnTo>
                  <a:lnTo>
                    <a:pt x="1505687" y="1368275"/>
                  </a:lnTo>
                  <a:lnTo>
                    <a:pt x="0" y="136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93864" y="43130"/>
              <a:ext cx="1317960" cy="1282015"/>
            </a:xfrm>
            <a:custGeom>
              <a:avLst/>
              <a:gdLst/>
              <a:ahLst/>
              <a:cxnLst/>
              <a:rect l="l" t="t" r="r" b="b"/>
              <a:pathLst>
                <a:path w="1317960" h="1282015">
                  <a:moveTo>
                    <a:pt x="0" y="0"/>
                  </a:moveTo>
                  <a:lnTo>
                    <a:pt x="1317959" y="0"/>
                  </a:lnTo>
                  <a:lnTo>
                    <a:pt x="1317959" y="1282015"/>
                  </a:lnTo>
                  <a:lnTo>
                    <a:pt x="0" y="1282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095750" y="1290897"/>
            <a:ext cx="2286000" cy="656705"/>
          </a:xfrm>
          <a:custGeom>
            <a:avLst/>
            <a:gdLst/>
            <a:ahLst/>
            <a:cxnLst/>
            <a:rect l="l" t="t" r="r" b="b"/>
            <a:pathLst>
              <a:path w="2286000" h="656705">
                <a:moveTo>
                  <a:pt x="0" y="0"/>
                </a:moveTo>
                <a:lnTo>
                  <a:pt x="2286000" y="0"/>
                </a:lnTo>
                <a:lnTo>
                  <a:pt x="2286000" y="656706"/>
                </a:lnTo>
                <a:lnTo>
                  <a:pt x="0" y="65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1877855" y="1871403"/>
            <a:ext cx="6699554" cy="764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de </a:t>
            </a:r>
            <a:r>
              <a:rPr lang="en-US" sz="3599" b="1">
                <a:solidFill>
                  <a:srgbClr val="262642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Apoio ao Desporto de Participação e Prática de Atividade Física </a:t>
            </a:r>
            <a:r>
              <a:rPr lang="en-US" sz="3599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: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manutenção da prática esportiva pelos beneficiários advindos da Fase 1 e não enquadrados nas Fases 2 e 3 do programa, que se interessem por alguma modalidade esportiva, com a realização de competições locais ou regionais.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599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1666DA1-11B0-0970-E930-C49A2E616C4D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21D15F8D-69D8-BD7A-EF84-AB6E5E451803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FFAABB3D-1585-EC8E-9A12-A05656B84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87143">
            <a:off x="5270488" y="-195036"/>
            <a:ext cx="3708424" cy="3209473"/>
          </a:xfrm>
          <a:custGeom>
            <a:avLst/>
            <a:gdLst/>
            <a:ahLst/>
            <a:cxnLst/>
            <a:rect l="l" t="t" r="r" b="b"/>
            <a:pathLst>
              <a:path w="3708424" h="3209473">
                <a:moveTo>
                  <a:pt x="0" y="0"/>
                </a:moveTo>
                <a:lnTo>
                  <a:pt x="3708424" y="0"/>
                </a:lnTo>
                <a:lnTo>
                  <a:pt x="3708424" y="3209472"/>
                </a:lnTo>
                <a:lnTo>
                  <a:pt x="0" y="320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381000" y="784058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84628" y="116505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2822220">
            <a:off x="-225230" y="6725978"/>
            <a:ext cx="3603673" cy="3118815"/>
          </a:xfrm>
          <a:custGeom>
            <a:avLst/>
            <a:gdLst/>
            <a:ahLst/>
            <a:cxnLst/>
            <a:rect l="l" t="t" r="r" b="b"/>
            <a:pathLst>
              <a:path w="3603673" h="3118815">
                <a:moveTo>
                  <a:pt x="0" y="0"/>
                </a:moveTo>
                <a:lnTo>
                  <a:pt x="3603673" y="0"/>
                </a:lnTo>
                <a:lnTo>
                  <a:pt x="3603673" y="3118815"/>
                </a:lnTo>
                <a:lnTo>
                  <a:pt x="0" y="3118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827272" y="3112721"/>
            <a:ext cx="8009369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programaspolimpico@sp.gov.br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135776C-A1C2-18E5-D3CB-DC366D4AB8D4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7639C1C6-21F1-E92A-5998-EF348161DC0F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A64D2AE5-750F-703E-9511-52A3BF6B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4BF0B4FC-8BB5-3CE8-8ABA-16BFF3475C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640" t="11995" r="14581" b="33507"/>
          <a:stretch/>
        </p:blipFill>
        <p:spPr>
          <a:xfrm>
            <a:off x="3969662" y="4991100"/>
            <a:ext cx="2286036" cy="229098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8285121-8229-33EA-B105-4828678FF183}"/>
              </a:ext>
            </a:extLst>
          </p:cNvPr>
          <p:cNvSpPr txBox="1"/>
          <p:nvPr/>
        </p:nvSpPr>
        <p:spPr>
          <a:xfrm>
            <a:off x="753236" y="1412419"/>
            <a:ext cx="8009369" cy="76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INFORMAÇÕES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C0707D-FC43-5692-AFE8-A40B3D5B0402}"/>
              </a:ext>
            </a:extLst>
          </p:cNvPr>
          <p:cNvSpPr txBox="1"/>
          <p:nvPr/>
        </p:nvSpPr>
        <p:spPr>
          <a:xfrm rot="20308098">
            <a:off x="1565713" y="5840320"/>
            <a:ext cx="2286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latin typeface="TT Rounds Neue Bold"/>
                <a:ea typeface="TT Rounds Neue Bold"/>
                <a:cs typeface="TT Rounds Neue Bold"/>
                <a:sym typeface="TT Rounds Neue Bold"/>
              </a:rPr>
              <a:t>Sítio</a:t>
            </a:r>
            <a:r>
              <a:rPr lang="en-US" sz="3200" b="1" dirty="0">
                <a:latin typeface="TT Rounds Neue Bold"/>
                <a:ea typeface="TT Rounds Neue Bold"/>
                <a:cs typeface="TT Rounds Neue Bold"/>
                <a:sym typeface="TT Rounds Neue Bold"/>
              </a:rPr>
              <a:t> </a:t>
            </a:r>
            <a:r>
              <a:rPr lang="en-US" sz="3200" b="1" dirty="0" err="1">
                <a:latin typeface="TT Rounds Neue Bold"/>
                <a:ea typeface="TT Rounds Neue Bold"/>
                <a:cs typeface="TT Rounds Neue Bold"/>
                <a:sym typeface="TT Rounds Neue Bold"/>
              </a:rPr>
              <a:t>eletrônico</a:t>
            </a:r>
            <a:endParaRPr lang="en-US" sz="3200" b="1" dirty="0">
              <a:latin typeface="TT Rounds Neue Bold"/>
              <a:ea typeface="TT Rounds Neue Bold"/>
              <a:cs typeface="TT Rounds Neue Bold"/>
              <a:sym typeface="TT Rounds Neue Bold"/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ADE9595-3261-0DF2-BD67-E5F4508CD6C9}"/>
              </a:ext>
            </a:extLst>
          </p:cNvPr>
          <p:cNvSpPr/>
          <p:nvPr/>
        </p:nvSpPr>
        <p:spPr>
          <a:xfrm rot="20035163">
            <a:off x="2825131" y="6658707"/>
            <a:ext cx="97840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2DB358-D2E0-EC82-A23C-5160D9F13BED}"/>
              </a:ext>
            </a:extLst>
          </p:cNvPr>
          <p:cNvSpPr txBox="1"/>
          <p:nvPr/>
        </p:nvSpPr>
        <p:spPr>
          <a:xfrm>
            <a:off x="9468784" y="5579411"/>
            <a:ext cx="84561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Aqui você encontra</a:t>
            </a:r>
          </a:p>
          <a:p>
            <a:pPr algn="ctr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 Edital para Municípios, </a:t>
            </a:r>
          </a:p>
          <a:p>
            <a:pPr algn="ctr"/>
            <a:r>
              <a:rPr lang="pt-BR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 o Requerimento de participação </a:t>
            </a: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781E7F6F-AF95-4681-4B40-6D23AC61D081}"/>
              </a:ext>
            </a:extLst>
          </p:cNvPr>
          <p:cNvSpPr/>
          <p:nvPr/>
        </p:nvSpPr>
        <p:spPr>
          <a:xfrm>
            <a:off x="7578336" y="6043820"/>
            <a:ext cx="2806537" cy="57947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5D94A-74B9-FE96-A3AA-B0DCF26D6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3E6ED2F9-8D0F-3678-BD97-45FB48E6B436}"/>
              </a:ext>
            </a:extLst>
          </p:cNvPr>
          <p:cNvSpPr/>
          <p:nvPr/>
        </p:nvSpPr>
        <p:spPr>
          <a:xfrm>
            <a:off x="9677400" y="116505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pt-BR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1C7F31F-1816-6A34-FE75-921FC04DC7FA}"/>
              </a:ext>
            </a:extLst>
          </p:cNvPr>
          <p:cNvSpPr/>
          <p:nvPr/>
        </p:nvSpPr>
        <p:spPr>
          <a:xfrm rot="-8787143">
            <a:off x="5270488" y="-195036"/>
            <a:ext cx="3708424" cy="3209473"/>
          </a:xfrm>
          <a:custGeom>
            <a:avLst/>
            <a:gdLst/>
            <a:ahLst/>
            <a:cxnLst/>
            <a:rect l="l" t="t" r="r" b="b"/>
            <a:pathLst>
              <a:path w="3708424" h="3209473">
                <a:moveTo>
                  <a:pt x="0" y="0"/>
                </a:moveTo>
                <a:lnTo>
                  <a:pt x="3708424" y="0"/>
                </a:lnTo>
                <a:lnTo>
                  <a:pt x="3708424" y="3209472"/>
                </a:lnTo>
                <a:lnTo>
                  <a:pt x="0" y="320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D516DDC-F62C-3AB0-7205-D7596A669EC2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78A6DFB-A726-57B0-C578-42EAA0E3A1C2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2215633E-DF79-4D98-120A-76266415E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3DDA163D-2687-0891-8892-E3A878FED6B7}"/>
              </a:ext>
            </a:extLst>
          </p:cNvPr>
          <p:cNvSpPr/>
          <p:nvPr/>
        </p:nvSpPr>
        <p:spPr>
          <a:xfrm>
            <a:off x="9372600" y="739942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FA3A79E-9882-5B57-F508-A30D6BAA86FD}"/>
              </a:ext>
            </a:extLst>
          </p:cNvPr>
          <p:cNvSpPr txBox="1"/>
          <p:nvPr/>
        </p:nvSpPr>
        <p:spPr>
          <a:xfrm>
            <a:off x="10380709" y="1431758"/>
            <a:ext cx="6673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FORMULÁRIO de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manifestação de intenção em se credenciar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5A0BC40-BBDC-E095-C2B1-E278BAF60A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529" r="4154" b="29903"/>
          <a:stretch/>
        </p:blipFill>
        <p:spPr>
          <a:xfrm>
            <a:off x="11914328" y="5050743"/>
            <a:ext cx="3761396" cy="37338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D2E788-7F62-61D7-C5C8-A32077E2BE23}"/>
              </a:ext>
            </a:extLst>
          </p:cNvPr>
          <p:cNvSpPr txBox="1"/>
          <p:nvPr/>
        </p:nvSpPr>
        <p:spPr>
          <a:xfrm>
            <a:off x="548670" y="1554865"/>
            <a:ext cx="8366731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Para preencher o formulário tenha em mãos: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40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Foto do espaço destinado para a realização das modalidades</a:t>
            </a:r>
          </a:p>
          <a:p>
            <a:r>
              <a:rPr lang="pt-BR" sz="40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esportivas;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4000" i="0" dirty="0">
                <a:effectLst/>
                <a:latin typeface="+mj-lt"/>
              </a:rPr>
              <a:t>Declaração do Prefeito (Lei Orgânica Municipal),  Ato de Posse  e documentos do Prefeito;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4000" i="0" dirty="0">
                <a:effectLst/>
                <a:latin typeface="+mj-lt"/>
              </a:rPr>
              <a:t>ANEXO II – REQUERIMENTO DE PARTICIPAÇÃO _ fornecido no edital de credenciamento.</a:t>
            </a:r>
            <a:br>
              <a:rPr lang="pt-BR" sz="4000" i="0" dirty="0">
                <a:effectLst/>
                <a:latin typeface="+mj-lt"/>
              </a:rPr>
            </a:br>
            <a:endParaRPr lang="pt-BR" sz="4000" dirty="0">
              <a:latin typeface="+mj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859166F-214D-9907-3096-3DCA0FCBC239}"/>
              </a:ext>
            </a:extLst>
          </p:cNvPr>
          <p:cNvSpPr txBox="1"/>
          <p:nvPr/>
        </p:nvSpPr>
        <p:spPr>
          <a:xfrm>
            <a:off x="8804370" y="3924789"/>
            <a:ext cx="955313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https://forms.office.com/r/TVxvfEMnTT?origin=lprLink</a:t>
            </a:r>
          </a:p>
        </p:txBody>
      </p:sp>
    </p:spTree>
    <p:extLst>
      <p:ext uri="{BB962C8B-B14F-4D97-AF65-F5344CB8AC3E}">
        <p14:creationId xmlns:p14="http://schemas.microsoft.com/office/powerpoint/2010/main" val="7253404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36D9D-756E-D23F-A07F-0FD2420C5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0314BA23-45D1-FC57-9705-8AC4179BC561}"/>
              </a:ext>
            </a:extLst>
          </p:cNvPr>
          <p:cNvSpPr/>
          <p:nvPr/>
        </p:nvSpPr>
        <p:spPr>
          <a:xfrm>
            <a:off x="9677400" y="116505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4AF44B4-5DEF-6FDE-52F9-EF4CB0D06838}"/>
              </a:ext>
            </a:extLst>
          </p:cNvPr>
          <p:cNvSpPr/>
          <p:nvPr/>
        </p:nvSpPr>
        <p:spPr>
          <a:xfrm rot="-8787143">
            <a:off x="5270488" y="-195036"/>
            <a:ext cx="3708424" cy="3209473"/>
          </a:xfrm>
          <a:custGeom>
            <a:avLst/>
            <a:gdLst/>
            <a:ahLst/>
            <a:cxnLst/>
            <a:rect l="l" t="t" r="r" b="b"/>
            <a:pathLst>
              <a:path w="3708424" h="3209473">
                <a:moveTo>
                  <a:pt x="0" y="0"/>
                </a:moveTo>
                <a:lnTo>
                  <a:pt x="3708424" y="0"/>
                </a:lnTo>
                <a:lnTo>
                  <a:pt x="3708424" y="3209472"/>
                </a:lnTo>
                <a:lnTo>
                  <a:pt x="0" y="320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870EFB-54F0-0D1E-E836-EBB1B960E2F0}"/>
              </a:ext>
            </a:extLst>
          </p:cNvPr>
          <p:cNvSpPr/>
          <p:nvPr/>
        </p:nvSpPr>
        <p:spPr>
          <a:xfrm>
            <a:off x="381000" y="784058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1ECEEBF-003A-8824-2067-1943E0168A90}"/>
              </a:ext>
            </a:extLst>
          </p:cNvPr>
          <p:cNvSpPr/>
          <p:nvPr/>
        </p:nvSpPr>
        <p:spPr>
          <a:xfrm>
            <a:off x="784628" y="116505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134413-4940-F19D-A641-B0FFFF81C88B}"/>
              </a:ext>
            </a:extLst>
          </p:cNvPr>
          <p:cNvSpPr/>
          <p:nvPr/>
        </p:nvSpPr>
        <p:spPr>
          <a:xfrm rot="2822220">
            <a:off x="-225230" y="6725978"/>
            <a:ext cx="3603673" cy="3118815"/>
          </a:xfrm>
          <a:custGeom>
            <a:avLst/>
            <a:gdLst/>
            <a:ahLst/>
            <a:cxnLst/>
            <a:rect l="l" t="t" r="r" b="b"/>
            <a:pathLst>
              <a:path w="3603673" h="3118815">
                <a:moveTo>
                  <a:pt x="0" y="0"/>
                </a:moveTo>
                <a:lnTo>
                  <a:pt x="3603673" y="0"/>
                </a:lnTo>
                <a:lnTo>
                  <a:pt x="3603673" y="3118815"/>
                </a:lnTo>
                <a:lnTo>
                  <a:pt x="0" y="311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1F91F-EFB8-93B2-0A22-7A5B4C6B0020}"/>
              </a:ext>
            </a:extLst>
          </p:cNvPr>
          <p:cNvSpPr txBox="1"/>
          <p:nvPr/>
        </p:nvSpPr>
        <p:spPr>
          <a:xfrm>
            <a:off x="827272" y="3112721"/>
            <a:ext cx="8009369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programaspolimpico@sp.gov.br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8D32883-6CD3-CDC0-5F3F-C9BB76ACE1BD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644C915-91B1-CEB8-6D9F-5B1EA2749A07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41F0C575-552D-A0BD-EAB9-E7168BD8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18BED134-1461-1096-8FF4-48CF587A87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640" t="11995" r="14581" b="33507"/>
          <a:stretch/>
        </p:blipFill>
        <p:spPr>
          <a:xfrm>
            <a:off x="3969662" y="4991100"/>
            <a:ext cx="2286036" cy="229098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5629BB3A-E46B-F5A1-8C16-B46ECA04689E}"/>
              </a:ext>
            </a:extLst>
          </p:cNvPr>
          <p:cNvSpPr txBox="1"/>
          <p:nvPr/>
        </p:nvSpPr>
        <p:spPr>
          <a:xfrm>
            <a:off x="753236" y="1412419"/>
            <a:ext cx="8009369" cy="76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FFF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INFORMAÇÕES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F36F09D-4BCB-82A7-1EC9-7158F3370F6B}"/>
              </a:ext>
            </a:extLst>
          </p:cNvPr>
          <p:cNvSpPr txBox="1"/>
          <p:nvPr/>
        </p:nvSpPr>
        <p:spPr>
          <a:xfrm rot="20308098">
            <a:off x="1565713" y="5840320"/>
            <a:ext cx="2286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latin typeface="TT Rounds Neue Bold"/>
                <a:ea typeface="TT Rounds Neue Bold"/>
                <a:cs typeface="TT Rounds Neue Bold"/>
                <a:sym typeface="TT Rounds Neue Bold"/>
              </a:rPr>
              <a:t>Sítio</a:t>
            </a:r>
            <a:r>
              <a:rPr lang="en-US" sz="3200" b="1" dirty="0">
                <a:latin typeface="TT Rounds Neue Bold"/>
                <a:ea typeface="TT Rounds Neue Bold"/>
                <a:cs typeface="TT Rounds Neue Bold"/>
                <a:sym typeface="TT Rounds Neue Bold"/>
              </a:rPr>
              <a:t> </a:t>
            </a:r>
            <a:r>
              <a:rPr lang="en-US" sz="3200" b="1" dirty="0" err="1">
                <a:latin typeface="TT Rounds Neue Bold"/>
                <a:ea typeface="TT Rounds Neue Bold"/>
                <a:cs typeface="TT Rounds Neue Bold"/>
                <a:sym typeface="TT Rounds Neue Bold"/>
              </a:rPr>
              <a:t>eletrônico</a:t>
            </a:r>
            <a:endParaRPr lang="en-US" sz="3200" b="1" dirty="0">
              <a:latin typeface="TT Rounds Neue Bold"/>
              <a:ea typeface="TT Rounds Neue Bold"/>
              <a:cs typeface="TT Rounds Neue Bold"/>
              <a:sym typeface="TT Rounds Neue Bold"/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EA7394D9-639F-95D8-8546-C464C5FCCFE3}"/>
              </a:ext>
            </a:extLst>
          </p:cNvPr>
          <p:cNvSpPr/>
          <p:nvPr/>
        </p:nvSpPr>
        <p:spPr>
          <a:xfrm rot="20035163">
            <a:off x="2825131" y="6658707"/>
            <a:ext cx="97840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557281C-3605-1850-F8A9-5703D7C24E81}"/>
              </a:ext>
            </a:extLst>
          </p:cNvPr>
          <p:cNvSpPr/>
          <p:nvPr/>
        </p:nvSpPr>
        <p:spPr>
          <a:xfrm>
            <a:off x="9372600" y="739942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61A77B-E711-0024-A8FF-A91286F238A9}"/>
              </a:ext>
            </a:extLst>
          </p:cNvPr>
          <p:cNvSpPr txBox="1"/>
          <p:nvPr/>
        </p:nvSpPr>
        <p:spPr>
          <a:xfrm>
            <a:off x="10380709" y="1431758"/>
            <a:ext cx="6673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FORMULÁRIO de </a:t>
            </a:r>
          </a:p>
          <a:p>
            <a:pPr algn="ctr"/>
            <a:r>
              <a:rPr lang="pt-BR" sz="3600" b="1" dirty="0"/>
              <a:t>manifestação de intenção em se credenciar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A033D9A-A3E0-6330-D0D6-E906A23C7B4C}"/>
              </a:ext>
            </a:extLst>
          </p:cNvPr>
          <p:cNvSpPr txBox="1"/>
          <p:nvPr/>
        </p:nvSpPr>
        <p:spPr>
          <a:xfrm>
            <a:off x="9185243" y="4146009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https://forms.office.com/r/TVxvfEMnTT?origin=lprLink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660DE0E-34C8-75FA-9687-A68A431F1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2529" r="4154" b="29903"/>
          <a:stretch/>
        </p:blipFill>
        <p:spPr>
          <a:xfrm>
            <a:off x="11914328" y="5050743"/>
            <a:ext cx="3761396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6713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4FAF8-3FD6-34DF-A855-4FE6BA284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0440914D-2C35-3349-9881-0030A70800F0}"/>
              </a:ext>
            </a:extLst>
          </p:cNvPr>
          <p:cNvSpPr/>
          <p:nvPr/>
        </p:nvSpPr>
        <p:spPr>
          <a:xfrm>
            <a:off x="4419600" y="116505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pt-BR" sz="8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pt-BR" sz="8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pt-BR" sz="8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Estamos</a:t>
            </a:r>
          </a:p>
          <a:p>
            <a:pPr algn="ctr"/>
            <a:r>
              <a:rPr lang="pt-BR" sz="8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</a:p>
          <a:p>
            <a:pPr algn="ctr"/>
            <a:r>
              <a:rPr lang="pt-BR" sz="8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disposição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3B38D19-0C39-D3CE-CD28-68F490EBD6DE}"/>
              </a:ext>
            </a:extLst>
          </p:cNvPr>
          <p:cNvSpPr/>
          <p:nvPr/>
        </p:nvSpPr>
        <p:spPr>
          <a:xfrm rot="2822220">
            <a:off x="-225230" y="6725978"/>
            <a:ext cx="3603673" cy="3118815"/>
          </a:xfrm>
          <a:custGeom>
            <a:avLst/>
            <a:gdLst/>
            <a:ahLst/>
            <a:cxnLst/>
            <a:rect l="l" t="t" r="r" b="b"/>
            <a:pathLst>
              <a:path w="3603673" h="3118815">
                <a:moveTo>
                  <a:pt x="0" y="0"/>
                </a:moveTo>
                <a:lnTo>
                  <a:pt x="3603673" y="0"/>
                </a:lnTo>
                <a:lnTo>
                  <a:pt x="3603673" y="3118815"/>
                </a:lnTo>
                <a:lnTo>
                  <a:pt x="0" y="311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C71887-ACCB-6E29-2E2E-21600C979661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A80A310-E2CB-DCC1-C76B-7C42B6C409C9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68342197-C5B9-8060-35EC-7D9F921D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BD46A94C-109F-E688-24D4-1FF87BF88BCB}"/>
              </a:ext>
            </a:extLst>
          </p:cNvPr>
          <p:cNvSpPr/>
          <p:nvPr/>
        </p:nvSpPr>
        <p:spPr>
          <a:xfrm>
            <a:off x="4114800" y="739942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21EDD12-47BB-4B4D-A43B-206E522C9CB2}"/>
              </a:ext>
            </a:extLst>
          </p:cNvPr>
          <p:cNvGrpSpPr/>
          <p:nvPr/>
        </p:nvGrpSpPr>
        <p:grpSpPr>
          <a:xfrm>
            <a:off x="6248400" y="-419100"/>
            <a:ext cx="4222876" cy="3848100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3A761E2F-FEC3-3DD6-54F7-0B69D25E6737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9" name="Imagem 18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3AA027C4-82F3-510E-F685-FE681F7D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915641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88453" y="2191841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88453" y="3471682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88453" y="6031363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88453" y="4751522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88453" y="7311203"/>
            <a:ext cx="771999" cy="77199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88453" y="8588027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99422" y="2781097"/>
            <a:ext cx="2088775" cy="2616916"/>
          </a:xfrm>
          <a:custGeom>
            <a:avLst/>
            <a:gdLst/>
            <a:ahLst/>
            <a:cxnLst/>
            <a:rect l="l" t="t" r="r" b="b"/>
            <a:pathLst>
              <a:path w="2088775" h="2616916">
                <a:moveTo>
                  <a:pt x="0" y="0"/>
                </a:moveTo>
                <a:lnTo>
                  <a:pt x="2088775" y="0"/>
                </a:lnTo>
                <a:lnTo>
                  <a:pt x="2088775" y="2616916"/>
                </a:lnTo>
                <a:lnTo>
                  <a:pt x="0" y="2616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2077700" y="358138"/>
            <a:ext cx="2300130" cy="3113543"/>
          </a:xfrm>
          <a:custGeom>
            <a:avLst/>
            <a:gdLst/>
            <a:ahLst/>
            <a:cxnLst/>
            <a:rect l="l" t="t" r="r" b="b"/>
            <a:pathLst>
              <a:path w="2300130" h="3113543">
                <a:moveTo>
                  <a:pt x="0" y="0"/>
                </a:moveTo>
                <a:lnTo>
                  <a:pt x="2300130" y="0"/>
                </a:lnTo>
                <a:lnTo>
                  <a:pt x="2300130" y="3113544"/>
                </a:lnTo>
                <a:lnTo>
                  <a:pt x="0" y="311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216864" y="94726"/>
            <a:ext cx="2212136" cy="3994829"/>
          </a:xfrm>
          <a:custGeom>
            <a:avLst/>
            <a:gdLst/>
            <a:ahLst/>
            <a:cxnLst/>
            <a:rect l="l" t="t" r="r" b="b"/>
            <a:pathLst>
              <a:path w="2212136" h="3994829">
                <a:moveTo>
                  <a:pt x="0" y="0"/>
                </a:moveTo>
                <a:lnTo>
                  <a:pt x="2212136" y="0"/>
                </a:lnTo>
                <a:lnTo>
                  <a:pt x="2212136" y="3994829"/>
                </a:lnTo>
                <a:lnTo>
                  <a:pt x="0" y="39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216864" y="6370629"/>
            <a:ext cx="2929609" cy="2989397"/>
          </a:xfrm>
          <a:custGeom>
            <a:avLst/>
            <a:gdLst/>
            <a:ahLst/>
            <a:cxnLst/>
            <a:rect l="l" t="t" r="r" b="b"/>
            <a:pathLst>
              <a:path w="2929609" h="2989397">
                <a:moveTo>
                  <a:pt x="0" y="0"/>
                </a:moveTo>
                <a:lnTo>
                  <a:pt x="2929609" y="0"/>
                </a:lnTo>
                <a:lnTo>
                  <a:pt x="2929609" y="2989397"/>
                </a:lnTo>
                <a:lnTo>
                  <a:pt x="0" y="2989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4593327" y="4600563"/>
            <a:ext cx="2094274" cy="3633599"/>
          </a:xfrm>
          <a:custGeom>
            <a:avLst/>
            <a:gdLst/>
            <a:ahLst/>
            <a:cxnLst/>
            <a:rect l="l" t="t" r="r" b="b"/>
            <a:pathLst>
              <a:path w="2094274" h="3633599">
                <a:moveTo>
                  <a:pt x="0" y="0"/>
                </a:moveTo>
                <a:lnTo>
                  <a:pt x="2094274" y="0"/>
                </a:lnTo>
                <a:lnTo>
                  <a:pt x="2094274" y="3633599"/>
                </a:lnTo>
                <a:lnTo>
                  <a:pt x="0" y="3633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0972012" y="7969808"/>
            <a:ext cx="1601775" cy="1935680"/>
          </a:xfrm>
          <a:custGeom>
            <a:avLst/>
            <a:gdLst/>
            <a:ahLst/>
            <a:cxnLst/>
            <a:rect l="l" t="t" r="r" b="b"/>
            <a:pathLst>
              <a:path w="1601775" h="1935680">
                <a:moveTo>
                  <a:pt x="0" y="0"/>
                </a:moveTo>
                <a:lnTo>
                  <a:pt x="1601776" y="0"/>
                </a:lnTo>
                <a:lnTo>
                  <a:pt x="1601776" y="1935680"/>
                </a:lnTo>
                <a:lnTo>
                  <a:pt x="0" y="1935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2077700" y="4943093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9" y="0"/>
                </a:lnTo>
                <a:lnTo>
                  <a:pt x="3748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9204270" y="1980433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0"/>
              </a:lnSpc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Atletismo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01847" y="2181410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04270" y="3280276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980"/>
              </a:lnSpc>
              <a:spcBef>
                <a:spcPct val="0"/>
              </a:spcBef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Basquete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01847" y="346125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04270" y="5826638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980"/>
              </a:lnSpc>
              <a:spcBef>
                <a:spcPct val="0"/>
              </a:spcBef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Handebol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01847" y="602093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04270" y="4544569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980"/>
              </a:lnSpc>
              <a:spcBef>
                <a:spcPct val="0"/>
              </a:spcBef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Futsal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01847" y="474109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04270" y="7108706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980"/>
              </a:lnSpc>
              <a:spcBef>
                <a:spcPct val="0"/>
              </a:spcBef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Judô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01847" y="730077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id="31" name="TextBox 31"/>
          <p:cNvSpPr txBox="1"/>
          <p:nvPr/>
        </p:nvSpPr>
        <p:spPr>
          <a:xfrm rot="-1404635">
            <a:off x="104393" y="2175753"/>
            <a:ext cx="7312586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Modalidades</a:t>
            </a:r>
            <a:r>
              <a:rPr lang="en-US" sz="8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Esportivas</a:t>
            </a:r>
            <a:endParaRPr lang="en-US" sz="80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204270" y="8450960"/>
            <a:ext cx="7322748" cy="90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980"/>
              </a:lnSpc>
              <a:spcBef>
                <a:spcPct val="0"/>
              </a:spcBef>
            </a:pPr>
            <a:r>
              <a:rPr lang="en-US" sz="39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Vôlei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01847" y="8577596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B8ECECC-4ABE-5C7C-72A8-8C6338602FE1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6E73A6BD-71D2-1AAB-41F4-21D00B242CEB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6" name="Imagem 35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7F79C04D-D0CF-6603-E6A9-D54ABFD11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051C4-3D93-3431-EF62-E793F9AA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FF18ADB-5627-0FD8-619C-E952D088DFC8}"/>
              </a:ext>
            </a:extLst>
          </p:cNvPr>
          <p:cNvGrpSpPr/>
          <p:nvPr/>
        </p:nvGrpSpPr>
        <p:grpSpPr>
          <a:xfrm>
            <a:off x="634295" y="3234919"/>
            <a:ext cx="771999" cy="771999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400EC6-DD0F-E350-2DAE-22E3208AFAB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sz="3600">
                <a:latin typeface="+mj-lt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50CE77A-42EA-7B0C-3DF4-94A18170C0F4}"/>
              </a:ext>
            </a:extLst>
          </p:cNvPr>
          <p:cNvGrpSpPr/>
          <p:nvPr/>
        </p:nvGrpSpPr>
        <p:grpSpPr>
          <a:xfrm>
            <a:off x="1760739" y="5133501"/>
            <a:ext cx="771999" cy="771999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35D21A2-35F6-97A4-227B-68184496C83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sz="3600">
                <a:latin typeface="+mj-lt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7F5D119-1A3A-5D4E-A430-A73CE9E0BD68}"/>
              </a:ext>
            </a:extLst>
          </p:cNvPr>
          <p:cNvGrpSpPr/>
          <p:nvPr/>
        </p:nvGrpSpPr>
        <p:grpSpPr>
          <a:xfrm>
            <a:off x="4753407" y="8211414"/>
            <a:ext cx="771999" cy="771999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20AAD24-863A-C0AD-103A-7BAB8C5B579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sz="3600">
                <a:latin typeface="+mj-lt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D27D2A8-DEB9-D5DA-02D4-7B05FD079533}"/>
              </a:ext>
            </a:extLst>
          </p:cNvPr>
          <p:cNvGrpSpPr/>
          <p:nvPr/>
        </p:nvGrpSpPr>
        <p:grpSpPr>
          <a:xfrm>
            <a:off x="3128292" y="6449331"/>
            <a:ext cx="771999" cy="771999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07E26D5-56B7-AD79-6B7F-A31BC81186E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sz="3600">
                <a:latin typeface="+mj-lt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1CEBFC70-1BAD-5CA1-59D9-673F7608FF45}"/>
              </a:ext>
            </a:extLst>
          </p:cNvPr>
          <p:cNvSpPr txBox="1"/>
          <p:nvPr/>
        </p:nvSpPr>
        <p:spPr>
          <a:xfrm>
            <a:off x="1576385" y="3322209"/>
            <a:ext cx="16483015" cy="599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Fase 1 ou Escolar: </a:t>
            </a:r>
            <a:r>
              <a:rPr lang="pt-BR" sz="3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porta de entrada para o programa; professores capacitados pela SESP</a:t>
            </a:r>
            <a:endParaRPr lang="en-US" sz="36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84EB803-3DAA-117A-3EDC-653C78B40FD7}"/>
              </a:ext>
            </a:extLst>
          </p:cNvPr>
          <p:cNvSpPr txBox="1"/>
          <p:nvPr/>
        </p:nvSpPr>
        <p:spPr>
          <a:xfrm>
            <a:off x="747689" y="3224488"/>
            <a:ext cx="545211" cy="67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94DFBDC-00A5-ADB8-E84E-CED45C2F816C}"/>
              </a:ext>
            </a:extLst>
          </p:cNvPr>
          <p:cNvSpPr txBox="1"/>
          <p:nvPr/>
        </p:nvSpPr>
        <p:spPr>
          <a:xfrm>
            <a:off x="2702829" y="5148292"/>
            <a:ext cx="10403571" cy="599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Fase 2: em Centros de Formação Esportiva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F353FE8-1035-6CA7-DA66-91FC3DFB8101}"/>
              </a:ext>
            </a:extLst>
          </p:cNvPr>
          <p:cNvSpPr txBox="1"/>
          <p:nvPr/>
        </p:nvSpPr>
        <p:spPr>
          <a:xfrm>
            <a:off x="1874133" y="5123070"/>
            <a:ext cx="545211" cy="67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C1A95F7-CDF2-EE4D-E5DB-A61F7AFD25E0}"/>
              </a:ext>
            </a:extLst>
          </p:cNvPr>
          <p:cNvSpPr txBox="1"/>
          <p:nvPr/>
        </p:nvSpPr>
        <p:spPr>
          <a:xfrm>
            <a:off x="5638800" y="8309752"/>
            <a:ext cx="105918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pt-BR" sz="36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Fase 4: voltada à manutenção da prática esportiva</a:t>
            </a:r>
            <a:endParaRPr lang="pt-BR" sz="3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DC6FD01A-B99F-F34B-76DF-46090C52B4FD}"/>
              </a:ext>
            </a:extLst>
          </p:cNvPr>
          <p:cNvSpPr txBox="1"/>
          <p:nvPr/>
        </p:nvSpPr>
        <p:spPr>
          <a:xfrm>
            <a:off x="4866801" y="8200983"/>
            <a:ext cx="545211" cy="67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3734D6E-3AD5-EDBB-29AB-021D01AA0650}"/>
              </a:ext>
            </a:extLst>
          </p:cNvPr>
          <p:cNvSpPr txBox="1"/>
          <p:nvPr/>
        </p:nvSpPr>
        <p:spPr>
          <a:xfrm>
            <a:off x="4070382" y="6536554"/>
            <a:ext cx="1177921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pt-BR" sz="3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Fase 3: em Centros de Excelência Esportiva</a:t>
            </a:r>
            <a:endParaRPr lang="en-US" sz="36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57648CF-8843-79F2-7728-4E1FF8D77B6A}"/>
              </a:ext>
            </a:extLst>
          </p:cNvPr>
          <p:cNvSpPr txBox="1"/>
          <p:nvPr/>
        </p:nvSpPr>
        <p:spPr>
          <a:xfrm>
            <a:off x="3241686" y="6438900"/>
            <a:ext cx="545211" cy="67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09B7BBB-E536-68AB-C409-7F322FB51BD5}"/>
              </a:ext>
            </a:extLst>
          </p:cNvPr>
          <p:cNvSpPr txBox="1"/>
          <p:nvPr/>
        </p:nvSpPr>
        <p:spPr>
          <a:xfrm>
            <a:off x="419170" y="711994"/>
            <a:ext cx="149732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Fases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8000" b="1" dirty="0" err="1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Programa</a:t>
            </a:r>
            <a:r>
              <a:rPr lang="en-US" sz="80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5E3EE7D-F386-05B4-D07A-72493C13C32E}"/>
              </a:ext>
            </a:extLst>
          </p:cNvPr>
          <p:cNvGrpSpPr/>
          <p:nvPr/>
        </p:nvGrpSpPr>
        <p:grpSpPr>
          <a:xfrm>
            <a:off x="16002000" y="8039100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26CBA35-FD96-EBA1-00F5-ADBAFDEECE38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AB25BCB7-97BC-02D2-00B9-2F923BCF9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2084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667000" y="723900"/>
            <a:ext cx="13030200" cy="8534400"/>
            <a:chOff x="0" y="0"/>
            <a:chExt cx="2385213" cy="1590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5213" cy="1590142"/>
            </a:xfrm>
            <a:custGeom>
              <a:avLst/>
              <a:gdLst/>
              <a:ahLst/>
              <a:cxnLst/>
              <a:rect l="l" t="t" r="r" b="b"/>
              <a:pathLst>
                <a:path w="2385213" h="1590142">
                  <a:moveTo>
                    <a:pt x="0" y="0"/>
                  </a:moveTo>
                  <a:lnTo>
                    <a:pt x="2385213" y="0"/>
                  </a:lnTo>
                  <a:lnTo>
                    <a:pt x="2385213" y="1590142"/>
                  </a:lnTo>
                  <a:lnTo>
                    <a:pt x="0" y="1590142"/>
                  </a:lnTo>
                  <a:close/>
                </a:path>
              </a:pathLst>
            </a:custGeom>
            <a:solidFill>
              <a:srgbClr val="F5F3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385213" cy="166634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328901">
            <a:off x="9077251" y="691286"/>
            <a:ext cx="1010326" cy="1639172"/>
          </a:xfrm>
          <a:custGeom>
            <a:avLst/>
            <a:gdLst/>
            <a:ahLst/>
            <a:cxnLst/>
            <a:rect l="l" t="t" r="r" b="b"/>
            <a:pathLst>
              <a:path w="1010326" h="1639172">
                <a:moveTo>
                  <a:pt x="0" y="0"/>
                </a:moveTo>
                <a:lnTo>
                  <a:pt x="1010326" y="0"/>
                </a:lnTo>
                <a:lnTo>
                  <a:pt x="1010326" y="1639172"/>
                </a:lnTo>
                <a:lnTo>
                  <a:pt x="0" y="1639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315845" y="8527987"/>
            <a:ext cx="1299674" cy="1290222"/>
          </a:xfrm>
          <a:custGeom>
            <a:avLst/>
            <a:gdLst/>
            <a:ahLst/>
            <a:cxnLst/>
            <a:rect l="l" t="t" r="r" b="b"/>
            <a:pathLst>
              <a:path w="1299674" h="1290222">
                <a:moveTo>
                  <a:pt x="0" y="0"/>
                </a:moveTo>
                <a:lnTo>
                  <a:pt x="1299674" y="0"/>
                </a:lnTo>
                <a:lnTo>
                  <a:pt x="1299674" y="1290222"/>
                </a:lnTo>
                <a:lnTo>
                  <a:pt x="0" y="1290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4286250" y="5193107"/>
            <a:ext cx="97155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7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Iniciação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esportiva</a:t>
            </a: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867"/>
              </a:lnSpc>
            </a:pP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Assimilação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fundamentos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técnicos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das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modalidades</a:t>
            </a: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867"/>
              </a:lnSpc>
            </a:pP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Aplicação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testes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físicos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antropométricos</a:t>
            </a: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  <a:p>
            <a:pPr algn="ctr">
              <a:lnSpc>
                <a:spcPts val="4867"/>
              </a:lnSpc>
            </a:pP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rot="-2157579">
            <a:off x="14608253" y="8915153"/>
            <a:ext cx="1331510" cy="370402"/>
          </a:xfrm>
          <a:custGeom>
            <a:avLst/>
            <a:gdLst/>
            <a:ahLst/>
            <a:cxnLst/>
            <a:rect l="l" t="t" r="r" b="b"/>
            <a:pathLst>
              <a:path w="1331510" h="370402">
                <a:moveTo>
                  <a:pt x="0" y="0"/>
                </a:moveTo>
                <a:lnTo>
                  <a:pt x="1331510" y="0"/>
                </a:lnTo>
                <a:lnTo>
                  <a:pt x="1331510" y="370402"/>
                </a:lnTo>
                <a:lnTo>
                  <a:pt x="0" y="370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28700" y="2028051"/>
            <a:ext cx="11897022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62642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FASE 1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3418837-3C3C-B408-3608-803FC1CB07F2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586CA3E-D6A5-50CF-B0FF-1DD74DFFF236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C6D498E8-CE39-B96F-3DDD-DC842F1B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E88ED4A3-6168-C0BD-6C53-AE8F154FDE60}"/>
              </a:ext>
            </a:extLst>
          </p:cNvPr>
          <p:cNvSpPr txBox="1"/>
          <p:nvPr/>
        </p:nvSpPr>
        <p:spPr>
          <a:xfrm>
            <a:off x="3524866" y="3007375"/>
            <a:ext cx="11238267" cy="1853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7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Melhoria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das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condições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socialização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,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liderança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trabalho</a:t>
            </a:r>
            <a:r>
              <a:rPr lang="en-US" sz="40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equipe;</a:t>
            </a:r>
          </a:p>
          <a:p>
            <a:pPr algn="ctr">
              <a:lnSpc>
                <a:spcPts val="4580"/>
              </a:lnSpc>
            </a:pPr>
            <a:r>
              <a:rPr lang="en-US" sz="40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Saúde</a:t>
            </a:r>
            <a:endParaRPr lang="en-US" sz="40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206" y="-285750"/>
            <a:ext cx="19886413" cy="10858500"/>
          </a:xfrm>
          <a:custGeom>
            <a:avLst/>
            <a:gdLst/>
            <a:ahLst/>
            <a:cxnLst/>
            <a:rect l="l" t="t" r="r" b="b"/>
            <a:pathLst>
              <a:path w="19886413" h="10858500">
                <a:moveTo>
                  <a:pt x="0" y="0"/>
                </a:moveTo>
                <a:lnTo>
                  <a:pt x="19886412" y="0"/>
                </a:lnTo>
                <a:lnTo>
                  <a:pt x="19886412" y="10858500"/>
                </a:lnTo>
                <a:lnTo>
                  <a:pt x="0" y="10858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224" t="-5219" r="-8109" b="-494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480000">
            <a:off x="1990624" y="1000415"/>
            <a:ext cx="5694783" cy="8286170"/>
          </a:xfrm>
          <a:custGeom>
            <a:avLst/>
            <a:gdLst/>
            <a:ahLst/>
            <a:cxnLst/>
            <a:rect l="l" t="t" r="r" b="b"/>
            <a:pathLst>
              <a:path w="5694783" h="8286170">
                <a:moveTo>
                  <a:pt x="0" y="0"/>
                </a:moveTo>
                <a:lnTo>
                  <a:pt x="5694783" y="0"/>
                </a:lnTo>
                <a:lnTo>
                  <a:pt x="5694783" y="8286170"/>
                </a:lnTo>
                <a:lnTo>
                  <a:pt x="0" y="8286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">
            <a:off x="10328924" y="5948021"/>
            <a:ext cx="6625668" cy="4417112"/>
          </a:xfrm>
          <a:custGeom>
            <a:avLst/>
            <a:gdLst/>
            <a:ahLst/>
            <a:cxnLst/>
            <a:rect l="l" t="t" r="r" b="b"/>
            <a:pathLst>
              <a:path w="6625668" h="4417112">
                <a:moveTo>
                  <a:pt x="0" y="0"/>
                </a:moveTo>
                <a:lnTo>
                  <a:pt x="6625668" y="0"/>
                </a:lnTo>
                <a:lnTo>
                  <a:pt x="6625668" y="4417112"/>
                </a:lnTo>
                <a:lnTo>
                  <a:pt x="0" y="4417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4916" t="-11680" r="-46784" b="-180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5307189" y="3144159"/>
            <a:ext cx="2147477" cy="582812"/>
          </a:xfrm>
          <a:custGeom>
            <a:avLst/>
            <a:gdLst/>
            <a:ahLst/>
            <a:cxnLst/>
            <a:rect l="l" t="t" r="r" b="b"/>
            <a:pathLst>
              <a:path w="2147477" h="582812">
                <a:moveTo>
                  <a:pt x="0" y="0"/>
                </a:moveTo>
                <a:lnTo>
                  <a:pt x="2147477" y="0"/>
                </a:lnTo>
                <a:lnTo>
                  <a:pt x="2147477" y="582812"/>
                </a:lnTo>
                <a:lnTo>
                  <a:pt x="0" y="582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1072420">
            <a:off x="1605346" y="7845162"/>
            <a:ext cx="1893599" cy="1828184"/>
          </a:xfrm>
          <a:custGeom>
            <a:avLst/>
            <a:gdLst/>
            <a:ahLst/>
            <a:cxnLst/>
            <a:rect l="l" t="t" r="r" b="b"/>
            <a:pathLst>
              <a:path w="1893599" h="1828184">
                <a:moveTo>
                  <a:pt x="0" y="0"/>
                </a:moveTo>
                <a:lnTo>
                  <a:pt x="1893598" y="0"/>
                </a:lnTo>
                <a:lnTo>
                  <a:pt x="1893598" y="1828184"/>
                </a:lnTo>
                <a:lnTo>
                  <a:pt x="0" y="1828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9480615" y="6543677"/>
            <a:ext cx="1087203" cy="987983"/>
            <a:chOff x="0" y="0"/>
            <a:chExt cx="1449604" cy="1317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9604" cy="1317310"/>
            </a:xfrm>
            <a:custGeom>
              <a:avLst/>
              <a:gdLst/>
              <a:ahLst/>
              <a:cxnLst/>
              <a:rect l="l" t="t" r="r" b="b"/>
              <a:pathLst>
                <a:path w="1449604" h="1317310">
                  <a:moveTo>
                    <a:pt x="0" y="0"/>
                  </a:moveTo>
                  <a:lnTo>
                    <a:pt x="1449604" y="0"/>
                  </a:lnTo>
                  <a:lnTo>
                    <a:pt x="1449604" y="1317310"/>
                  </a:lnTo>
                  <a:lnTo>
                    <a:pt x="0" y="1317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90368" y="41523"/>
              <a:ext cx="1268869" cy="1234263"/>
            </a:xfrm>
            <a:custGeom>
              <a:avLst/>
              <a:gdLst/>
              <a:ahLst/>
              <a:cxnLst/>
              <a:rect l="l" t="t" r="r" b="b"/>
              <a:pathLst>
                <a:path w="1268869" h="1234263">
                  <a:moveTo>
                    <a:pt x="0" y="0"/>
                  </a:moveTo>
                  <a:lnTo>
                    <a:pt x="1268869" y="0"/>
                  </a:lnTo>
                  <a:lnTo>
                    <a:pt x="1268869" y="1234264"/>
                  </a:lnTo>
                  <a:lnTo>
                    <a:pt x="0" y="123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712880" y="5456457"/>
            <a:ext cx="1599870" cy="494505"/>
          </a:xfrm>
          <a:custGeom>
            <a:avLst/>
            <a:gdLst/>
            <a:ahLst/>
            <a:cxnLst/>
            <a:rect l="l" t="t" r="r" b="b"/>
            <a:pathLst>
              <a:path w="1599870" h="494505">
                <a:moveTo>
                  <a:pt x="0" y="0"/>
                </a:moveTo>
                <a:lnTo>
                  <a:pt x="1599870" y="0"/>
                </a:lnTo>
                <a:lnTo>
                  <a:pt x="1599870" y="494505"/>
                </a:lnTo>
                <a:lnTo>
                  <a:pt x="0" y="4945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 rot="540000">
            <a:off x="4380720" y="6386409"/>
            <a:ext cx="3540337" cy="3540337"/>
            <a:chOff x="0" y="0"/>
            <a:chExt cx="821654" cy="821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1654" cy="821654"/>
            </a:xfrm>
            <a:custGeom>
              <a:avLst/>
              <a:gdLst/>
              <a:ahLst/>
              <a:cxnLst/>
              <a:rect l="l" t="t" r="r" b="b"/>
              <a:pathLst>
                <a:path w="821654" h="821654">
                  <a:moveTo>
                    <a:pt x="0" y="0"/>
                  </a:moveTo>
                  <a:lnTo>
                    <a:pt x="821654" y="0"/>
                  </a:lnTo>
                  <a:lnTo>
                    <a:pt x="821654" y="821654"/>
                  </a:lnTo>
                  <a:lnTo>
                    <a:pt x="0" y="821654"/>
                  </a:lnTo>
                  <a:close/>
                </a:path>
              </a:pathLst>
            </a:custGeom>
            <a:blipFill>
              <a:blip r:embed="rId18"/>
              <a:stretch>
                <a:fillRect t="-1200" b="-120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909256" y="6543677"/>
            <a:ext cx="5465003" cy="2580091"/>
          </a:xfrm>
          <a:custGeom>
            <a:avLst/>
            <a:gdLst/>
            <a:ahLst/>
            <a:cxnLst/>
            <a:rect l="l" t="t" r="r" b="b"/>
            <a:pathLst>
              <a:path w="5465003" h="2580091">
                <a:moveTo>
                  <a:pt x="0" y="0"/>
                </a:moveTo>
                <a:lnTo>
                  <a:pt x="5465004" y="0"/>
                </a:lnTo>
                <a:lnTo>
                  <a:pt x="5465004" y="2580091"/>
                </a:lnTo>
                <a:lnTo>
                  <a:pt x="0" y="258009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 rot="-6460847">
            <a:off x="5773686" y="1056653"/>
            <a:ext cx="2266715" cy="2439947"/>
            <a:chOff x="0" y="0"/>
            <a:chExt cx="3022287" cy="3253263"/>
          </a:xfrm>
        </p:grpSpPr>
        <p:sp>
          <p:nvSpPr>
            <p:cNvPr id="17" name="Freeform 17"/>
            <p:cNvSpPr/>
            <p:nvPr/>
          </p:nvSpPr>
          <p:spPr>
            <a:xfrm rot="5400000" flipH="1">
              <a:off x="836331" y="292963"/>
              <a:ext cx="2478918" cy="1892992"/>
            </a:xfrm>
            <a:custGeom>
              <a:avLst/>
              <a:gdLst/>
              <a:ahLst/>
              <a:cxnLst/>
              <a:rect l="l" t="t" r="r" b="b"/>
              <a:pathLst>
                <a:path w="2478918" h="1892992">
                  <a:moveTo>
                    <a:pt x="2478919" y="0"/>
                  </a:moveTo>
                  <a:lnTo>
                    <a:pt x="0" y="0"/>
                  </a:lnTo>
                  <a:lnTo>
                    <a:pt x="0" y="1892992"/>
                  </a:lnTo>
                  <a:lnTo>
                    <a:pt x="2478919" y="1892992"/>
                  </a:lnTo>
                  <a:lnTo>
                    <a:pt x="247891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 rot="-5400000" flipH="1">
              <a:off x="-292963" y="1067307"/>
              <a:ext cx="2478918" cy="1892992"/>
            </a:xfrm>
            <a:custGeom>
              <a:avLst/>
              <a:gdLst/>
              <a:ahLst/>
              <a:cxnLst/>
              <a:rect l="l" t="t" r="r" b="b"/>
              <a:pathLst>
                <a:path w="2478918" h="1892992">
                  <a:moveTo>
                    <a:pt x="2478918" y="0"/>
                  </a:moveTo>
                  <a:lnTo>
                    <a:pt x="0" y="0"/>
                  </a:lnTo>
                  <a:lnTo>
                    <a:pt x="0" y="1892993"/>
                  </a:lnTo>
                  <a:lnTo>
                    <a:pt x="2478918" y="1892993"/>
                  </a:lnTo>
                  <a:lnTo>
                    <a:pt x="2478918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758909" y="3707706"/>
            <a:ext cx="2010725" cy="1854894"/>
          </a:xfrm>
          <a:custGeom>
            <a:avLst/>
            <a:gdLst/>
            <a:ahLst/>
            <a:cxnLst/>
            <a:rect l="l" t="t" r="r" b="b"/>
            <a:pathLst>
              <a:path w="2010725" h="1854894">
                <a:moveTo>
                  <a:pt x="0" y="0"/>
                </a:moveTo>
                <a:lnTo>
                  <a:pt x="2010726" y="0"/>
                </a:lnTo>
                <a:lnTo>
                  <a:pt x="2010726" y="1854894"/>
                </a:lnTo>
                <a:lnTo>
                  <a:pt x="0" y="185489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4693165" y="602623"/>
            <a:ext cx="2933700" cy="1904238"/>
          </a:xfrm>
          <a:custGeom>
            <a:avLst/>
            <a:gdLst/>
            <a:ahLst/>
            <a:cxnLst/>
            <a:rect l="l" t="t" r="r" b="b"/>
            <a:pathLst>
              <a:path w="2933700" h="1904238">
                <a:moveTo>
                  <a:pt x="0" y="0"/>
                </a:moveTo>
                <a:lnTo>
                  <a:pt x="2933700" y="0"/>
                </a:lnTo>
                <a:lnTo>
                  <a:pt x="2933700" y="1904238"/>
                </a:lnTo>
                <a:lnTo>
                  <a:pt x="0" y="190423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1772900" y="2492308"/>
            <a:ext cx="1925964" cy="2090599"/>
          </a:xfrm>
          <a:custGeom>
            <a:avLst/>
            <a:gdLst/>
            <a:ahLst/>
            <a:cxnLst/>
            <a:rect l="l" t="t" r="r" b="b"/>
            <a:pathLst>
              <a:path w="1925964" h="2090599">
                <a:moveTo>
                  <a:pt x="0" y="0"/>
                </a:moveTo>
                <a:lnTo>
                  <a:pt x="1925964" y="0"/>
                </a:lnTo>
                <a:lnTo>
                  <a:pt x="1925964" y="2090598"/>
                </a:lnTo>
                <a:lnTo>
                  <a:pt x="0" y="209059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0300737" y="826283"/>
            <a:ext cx="1710150" cy="2171619"/>
          </a:xfrm>
          <a:custGeom>
            <a:avLst/>
            <a:gdLst/>
            <a:ahLst/>
            <a:cxnLst/>
            <a:rect l="l" t="t" r="r" b="b"/>
            <a:pathLst>
              <a:path w="1710150" h="2171619">
                <a:moveTo>
                  <a:pt x="0" y="0"/>
                </a:moveTo>
                <a:lnTo>
                  <a:pt x="1710150" y="0"/>
                </a:lnTo>
                <a:lnTo>
                  <a:pt x="1710150" y="2171619"/>
                </a:lnTo>
                <a:lnTo>
                  <a:pt x="0" y="217161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8927573" y="3144159"/>
            <a:ext cx="1640244" cy="2024993"/>
          </a:xfrm>
          <a:custGeom>
            <a:avLst/>
            <a:gdLst/>
            <a:ahLst/>
            <a:cxnLst/>
            <a:rect l="l" t="t" r="r" b="b"/>
            <a:pathLst>
              <a:path w="1640244" h="2024993">
                <a:moveTo>
                  <a:pt x="0" y="0"/>
                </a:moveTo>
                <a:lnTo>
                  <a:pt x="1640245" y="0"/>
                </a:lnTo>
                <a:lnTo>
                  <a:pt x="1640245" y="2024993"/>
                </a:lnTo>
                <a:lnTo>
                  <a:pt x="0" y="202499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2077873" y="4016477"/>
            <a:ext cx="5644617" cy="265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19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Esporte</a:t>
            </a:r>
            <a:r>
              <a:rPr lang="en-US" sz="6600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 no </a:t>
            </a:r>
            <a:r>
              <a:rPr lang="en-US" sz="6600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contraturno</a:t>
            </a:r>
            <a:r>
              <a:rPr lang="en-US" sz="6600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 escolar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21368" y="2086491"/>
            <a:ext cx="2543363" cy="8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FASE 1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B5A9505-A013-5D11-D11E-F6DD8BF917B6}"/>
              </a:ext>
            </a:extLst>
          </p:cNvPr>
          <p:cNvGrpSpPr/>
          <p:nvPr/>
        </p:nvGrpSpPr>
        <p:grpSpPr>
          <a:xfrm>
            <a:off x="16810355" y="8267700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19FCFADF-DB40-A461-295A-D8E33B5059DE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FFA6A82C-563F-54A0-0BF3-E9AA0BD0F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00" y="762000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324737" y="1143000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325100" y="762000"/>
            <a:ext cx="7010400" cy="8763000"/>
          </a:xfrm>
          <a:custGeom>
            <a:avLst/>
            <a:gdLst/>
            <a:ahLst/>
            <a:cxnLst/>
            <a:rect l="l" t="t" r="r" b="b"/>
            <a:pathLst>
              <a:path w="7010400" h="8763000">
                <a:moveTo>
                  <a:pt x="0" y="0"/>
                </a:moveTo>
                <a:lnTo>
                  <a:pt x="7010400" y="0"/>
                </a:lnTo>
                <a:lnTo>
                  <a:pt x="7010400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539" t="-6576" r="-168043" b="-659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592550" y="8857521"/>
            <a:ext cx="1087203" cy="987983"/>
            <a:chOff x="0" y="0"/>
            <a:chExt cx="1449604" cy="1317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9604" cy="1317310"/>
            </a:xfrm>
            <a:custGeom>
              <a:avLst/>
              <a:gdLst/>
              <a:ahLst/>
              <a:cxnLst/>
              <a:rect l="l" t="t" r="r" b="b"/>
              <a:pathLst>
                <a:path w="1449604" h="1317310">
                  <a:moveTo>
                    <a:pt x="0" y="0"/>
                  </a:moveTo>
                  <a:lnTo>
                    <a:pt x="1449604" y="0"/>
                  </a:lnTo>
                  <a:lnTo>
                    <a:pt x="1449604" y="1317310"/>
                  </a:lnTo>
                  <a:lnTo>
                    <a:pt x="0" y="1317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368" y="41523"/>
              <a:ext cx="1268869" cy="1234263"/>
            </a:xfrm>
            <a:custGeom>
              <a:avLst/>
              <a:gdLst/>
              <a:ahLst/>
              <a:cxnLst/>
              <a:rect l="l" t="t" r="r" b="b"/>
              <a:pathLst>
                <a:path w="1268869" h="1234263">
                  <a:moveTo>
                    <a:pt x="0" y="0"/>
                  </a:moveTo>
                  <a:lnTo>
                    <a:pt x="1268869" y="0"/>
                  </a:lnTo>
                  <a:lnTo>
                    <a:pt x="1268869" y="1234264"/>
                  </a:lnTo>
                  <a:lnTo>
                    <a:pt x="0" y="123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55034" y="25840"/>
            <a:ext cx="3731239" cy="3958875"/>
          </a:xfrm>
          <a:custGeom>
            <a:avLst/>
            <a:gdLst/>
            <a:ahLst/>
            <a:cxnLst/>
            <a:rect l="l" t="t" r="r" b="b"/>
            <a:pathLst>
              <a:path w="3731239" h="3958875">
                <a:moveTo>
                  <a:pt x="0" y="0"/>
                </a:moveTo>
                <a:lnTo>
                  <a:pt x="3731240" y="0"/>
                </a:lnTo>
                <a:lnTo>
                  <a:pt x="3731240" y="3958875"/>
                </a:lnTo>
                <a:lnTo>
                  <a:pt x="0" y="3958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2142352" y="4045585"/>
            <a:ext cx="5905500" cy="387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SESP</a:t>
            </a:r>
          </a:p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-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Liberação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uniformes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e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materiais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esportivos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para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os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municípios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7C47D48-C2CB-3268-3E8F-C1B7DEA239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608634"/>
            <a:ext cx="6811542" cy="62941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5"/>
          <p:cNvSpPr/>
          <p:nvPr/>
        </p:nvSpPr>
        <p:spPr>
          <a:xfrm rot="-4072323">
            <a:off x="8557780" y="3037840"/>
            <a:ext cx="2372580" cy="1893750"/>
          </a:xfrm>
          <a:custGeom>
            <a:avLst/>
            <a:gdLst/>
            <a:ahLst/>
            <a:cxnLst/>
            <a:rect l="l" t="t" r="r" b="b"/>
            <a:pathLst>
              <a:path w="2372580" h="1893750">
                <a:moveTo>
                  <a:pt x="0" y="0"/>
                </a:moveTo>
                <a:lnTo>
                  <a:pt x="2372580" y="0"/>
                </a:lnTo>
                <a:lnTo>
                  <a:pt x="2372580" y="1893750"/>
                </a:lnTo>
                <a:lnTo>
                  <a:pt x="0" y="1893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C22DCCB-29A4-7679-E859-8E3F9125DDDA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2BED80CF-02C7-6432-EDC9-DA2113008814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1949EC36-29CB-B4EC-83D9-F5B083A0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82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2A203B-19ED-2A08-ED8E-51C629628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E9DC40-5B7D-8FD0-B226-2C8330BD77C9}"/>
              </a:ext>
            </a:extLst>
          </p:cNvPr>
          <p:cNvSpPr/>
          <p:nvPr/>
        </p:nvSpPr>
        <p:spPr>
          <a:xfrm>
            <a:off x="952500" y="762000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B0B1F15-6D8E-0CDE-B077-106E1AECA553}"/>
              </a:ext>
            </a:extLst>
          </p:cNvPr>
          <p:cNvSpPr/>
          <p:nvPr/>
        </p:nvSpPr>
        <p:spPr>
          <a:xfrm>
            <a:off x="1324737" y="1143000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5F35F93-150E-123A-59A7-A845B5C144A9}"/>
              </a:ext>
            </a:extLst>
          </p:cNvPr>
          <p:cNvSpPr/>
          <p:nvPr/>
        </p:nvSpPr>
        <p:spPr>
          <a:xfrm>
            <a:off x="10399663" y="727911"/>
            <a:ext cx="7010400" cy="8763000"/>
          </a:xfrm>
          <a:custGeom>
            <a:avLst/>
            <a:gdLst/>
            <a:ahLst/>
            <a:cxnLst/>
            <a:rect l="l" t="t" r="r" b="b"/>
            <a:pathLst>
              <a:path w="7010400" h="8763000">
                <a:moveTo>
                  <a:pt x="0" y="0"/>
                </a:moveTo>
                <a:lnTo>
                  <a:pt x="7010400" y="0"/>
                </a:lnTo>
                <a:lnTo>
                  <a:pt x="7010400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539" t="-6576" r="-168043" b="-659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B90CCCA-706B-2EC0-2BF4-5EB9D40288CA}"/>
              </a:ext>
            </a:extLst>
          </p:cNvPr>
          <p:cNvGrpSpPr/>
          <p:nvPr/>
        </p:nvGrpSpPr>
        <p:grpSpPr>
          <a:xfrm>
            <a:off x="16592550" y="8857521"/>
            <a:ext cx="1087203" cy="987983"/>
            <a:chOff x="0" y="0"/>
            <a:chExt cx="1449604" cy="131731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63E6971-5D8D-D7A3-AB1A-5798E1C9B860}"/>
                </a:ext>
              </a:extLst>
            </p:cNvPr>
            <p:cNvSpPr/>
            <p:nvPr/>
          </p:nvSpPr>
          <p:spPr>
            <a:xfrm>
              <a:off x="0" y="0"/>
              <a:ext cx="1449604" cy="1317310"/>
            </a:xfrm>
            <a:custGeom>
              <a:avLst/>
              <a:gdLst/>
              <a:ahLst/>
              <a:cxnLst/>
              <a:rect l="l" t="t" r="r" b="b"/>
              <a:pathLst>
                <a:path w="1449604" h="1317310">
                  <a:moveTo>
                    <a:pt x="0" y="0"/>
                  </a:moveTo>
                  <a:lnTo>
                    <a:pt x="1449604" y="0"/>
                  </a:lnTo>
                  <a:lnTo>
                    <a:pt x="1449604" y="1317310"/>
                  </a:lnTo>
                  <a:lnTo>
                    <a:pt x="0" y="1317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39EC2CF-309F-9662-9CE5-05165DC4F817}"/>
                </a:ext>
              </a:extLst>
            </p:cNvPr>
            <p:cNvSpPr/>
            <p:nvPr/>
          </p:nvSpPr>
          <p:spPr>
            <a:xfrm>
              <a:off x="90368" y="41523"/>
              <a:ext cx="1268869" cy="1234263"/>
            </a:xfrm>
            <a:custGeom>
              <a:avLst/>
              <a:gdLst/>
              <a:ahLst/>
              <a:cxnLst/>
              <a:rect l="l" t="t" r="r" b="b"/>
              <a:pathLst>
                <a:path w="1268869" h="1234263">
                  <a:moveTo>
                    <a:pt x="0" y="0"/>
                  </a:moveTo>
                  <a:lnTo>
                    <a:pt x="1268869" y="0"/>
                  </a:lnTo>
                  <a:lnTo>
                    <a:pt x="1268869" y="1234264"/>
                  </a:lnTo>
                  <a:lnTo>
                    <a:pt x="0" y="123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9B67FBBE-8CD5-36D3-D004-8B5D9B517D16}"/>
              </a:ext>
            </a:extLst>
          </p:cNvPr>
          <p:cNvSpPr txBox="1"/>
          <p:nvPr/>
        </p:nvSpPr>
        <p:spPr>
          <a:xfrm>
            <a:off x="2256091" y="3180256"/>
            <a:ext cx="5905500" cy="315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SESP</a:t>
            </a:r>
          </a:p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-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Curso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Capacitação</a:t>
            </a:r>
            <a:r>
              <a:rPr lang="en-US" sz="4400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para </a:t>
            </a:r>
            <a:r>
              <a:rPr lang="en-US" sz="4400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professores</a:t>
            </a:r>
            <a:endParaRPr lang="en-US" sz="4400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486ADD-DAEF-5EE6-1EDC-3105B3DBBEF8}"/>
              </a:ext>
            </a:extLst>
          </p:cNvPr>
          <p:cNvSpPr/>
          <p:nvPr/>
        </p:nvSpPr>
        <p:spPr>
          <a:xfrm rot="-4072323">
            <a:off x="8557780" y="3037840"/>
            <a:ext cx="2372580" cy="1893750"/>
          </a:xfrm>
          <a:custGeom>
            <a:avLst/>
            <a:gdLst/>
            <a:ahLst/>
            <a:cxnLst/>
            <a:rect l="l" t="t" r="r" b="b"/>
            <a:pathLst>
              <a:path w="2372580" h="1893750">
                <a:moveTo>
                  <a:pt x="0" y="0"/>
                </a:moveTo>
                <a:lnTo>
                  <a:pt x="2372580" y="0"/>
                </a:lnTo>
                <a:lnTo>
                  <a:pt x="2372580" y="1893750"/>
                </a:lnTo>
                <a:lnTo>
                  <a:pt x="0" y="1893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0B3C45-5149-944A-1913-0F3E1C2FAA07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36289A8-78C5-7868-D857-CAC7D272AE33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4866A368-26AF-BE33-3EB7-E2B564191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  <p:sp>
        <p:nvSpPr>
          <p:cNvPr id="21" name="Rolagem: Vertical 20">
            <a:extLst>
              <a:ext uri="{FF2B5EF4-FFF2-40B4-BE49-F238E27FC236}">
                <a16:creationId xmlns:a16="http://schemas.microsoft.com/office/drawing/2014/main" id="{4F04F2EC-5856-759A-9D6C-658F1E277C68}"/>
              </a:ext>
            </a:extLst>
          </p:cNvPr>
          <p:cNvSpPr/>
          <p:nvPr/>
        </p:nvSpPr>
        <p:spPr>
          <a:xfrm>
            <a:off x="11831789" y="2256477"/>
            <a:ext cx="5065828" cy="5176401"/>
          </a:xfrm>
          <a:prstGeom prst="verticalScroll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AF6A121-0419-BA0E-9DD6-D71ACB08B5F7}"/>
              </a:ext>
            </a:extLst>
          </p:cNvPr>
          <p:cNvSpPr txBox="1"/>
          <p:nvPr/>
        </p:nvSpPr>
        <p:spPr>
          <a:xfrm>
            <a:off x="12882670" y="3233020"/>
            <a:ext cx="2847447" cy="969347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lgerian" panose="04020705040A02060702" pitchFamily="82" charset="0"/>
              </a:rPr>
              <a:t>CERTIFICADO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363714E-8DBB-F7A3-4559-08C7FE50115E}"/>
              </a:ext>
            </a:extLst>
          </p:cNvPr>
          <p:cNvGrpSpPr/>
          <p:nvPr/>
        </p:nvGrpSpPr>
        <p:grpSpPr>
          <a:xfrm>
            <a:off x="13233739" y="4512647"/>
            <a:ext cx="2261928" cy="2370099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DE0F13CB-F513-C326-9DB1-8C932799E1CC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Imagem 23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D6862714-EED2-A14B-713C-CD4ED2AE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6810062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0F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1657" y="762000"/>
            <a:ext cx="8753843" cy="8763000"/>
          </a:xfrm>
          <a:custGeom>
            <a:avLst/>
            <a:gdLst/>
            <a:ahLst/>
            <a:cxnLst/>
            <a:rect l="l" t="t" r="r" b="b"/>
            <a:pathLst>
              <a:path w="8753843" h="8763000">
                <a:moveTo>
                  <a:pt x="0" y="0"/>
                </a:moveTo>
                <a:lnTo>
                  <a:pt x="8753843" y="0"/>
                </a:lnTo>
                <a:lnTo>
                  <a:pt x="8753843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857151" y="1005968"/>
            <a:ext cx="8009369" cy="8001000"/>
          </a:xfrm>
          <a:custGeom>
            <a:avLst/>
            <a:gdLst/>
            <a:ahLst/>
            <a:cxnLst/>
            <a:rect l="l" t="t" r="r" b="b"/>
            <a:pathLst>
              <a:path w="8009369" h="8001000">
                <a:moveTo>
                  <a:pt x="0" y="0"/>
                </a:moveTo>
                <a:lnTo>
                  <a:pt x="8009369" y="0"/>
                </a:lnTo>
                <a:lnTo>
                  <a:pt x="8009369" y="8001000"/>
                </a:lnTo>
                <a:lnTo>
                  <a:pt x="0" y="8001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52500" y="762000"/>
            <a:ext cx="7010400" cy="8763000"/>
          </a:xfrm>
          <a:custGeom>
            <a:avLst/>
            <a:gdLst/>
            <a:ahLst/>
            <a:cxnLst/>
            <a:rect l="l" t="t" r="r" b="b"/>
            <a:pathLst>
              <a:path w="7010400" h="8763000">
                <a:moveTo>
                  <a:pt x="0" y="0"/>
                </a:moveTo>
                <a:lnTo>
                  <a:pt x="7010400" y="0"/>
                </a:lnTo>
                <a:lnTo>
                  <a:pt x="7010400" y="8763000"/>
                </a:lnTo>
                <a:lnTo>
                  <a:pt x="0" y="876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5539" t="-6576" r="-168043" b="-6598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507918" y="8431637"/>
            <a:ext cx="2147477" cy="582812"/>
          </a:xfrm>
          <a:custGeom>
            <a:avLst/>
            <a:gdLst/>
            <a:ahLst/>
            <a:cxnLst/>
            <a:rect l="l" t="t" r="r" b="b"/>
            <a:pathLst>
              <a:path w="2147477" h="582812">
                <a:moveTo>
                  <a:pt x="0" y="0"/>
                </a:moveTo>
                <a:lnTo>
                  <a:pt x="2147477" y="0"/>
                </a:lnTo>
                <a:lnTo>
                  <a:pt x="2147477" y="582812"/>
                </a:lnTo>
                <a:lnTo>
                  <a:pt x="0" y="582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86434">
            <a:off x="16388463" y="2595209"/>
            <a:ext cx="1741673" cy="1681507"/>
          </a:xfrm>
          <a:custGeom>
            <a:avLst/>
            <a:gdLst/>
            <a:ahLst/>
            <a:cxnLst/>
            <a:rect l="l" t="t" r="r" b="b"/>
            <a:pathLst>
              <a:path w="1741673" h="1681507">
                <a:moveTo>
                  <a:pt x="0" y="0"/>
                </a:moveTo>
                <a:lnTo>
                  <a:pt x="1741674" y="0"/>
                </a:lnTo>
                <a:lnTo>
                  <a:pt x="1741674" y="1681507"/>
                </a:lnTo>
                <a:lnTo>
                  <a:pt x="0" y="1681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909085" y="4765992"/>
            <a:ext cx="5905500" cy="75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Município</a:t>
            </a:r>
            <a:endParaRPr lang="en-US" sz="4399" dirty="0">
              <a:solidFill>
                <a:srgbClr val="262642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13156" y="5827380"/>
            <a:ext cx="6890843" cy="178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</a:pPr>
            <a:r>
              <a:rPr lang="en-US" sz="513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Edital</a:t>
            </a:r>
            <a:r>
              <a:rPr lang="en-US" sz="5134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de </a:t>
            </a:r>
            <a:r>
              <a:rPr lang="en-US" sz="5134" dirty="0" err="1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Credenciamento</a:t>
            </a:r>
            <a:r>
              <a:rPr lang="en-US" sz="5134" dirty="0">
                <a:solidFill>
                  <a:srgbClr val="262642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 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EAEE9690-A941-AD6E-D7AA-4FAD08936FEC}"/>
              </a:ext>
            </a:extLst>
          </p:cNvPr>
          <p:cNvSpPr/>
          <p:nvPr/>
        </p:nvSpPr>
        <p:spPr>
          <a:xfrm>
            <a:off x="10150890" y="3262465"/>
            <a:ext cx="6035706" cy="755016"/>
          </a:xfrm>
          <a:custGeom>
            <a:avLst/>
            <a:gdLst/>
            <a:ahLst/>
            <a:cxnLst/>
            <a:rect l="l" t="t" r="r" b="b"/>
            <a:pathLst>
              <a:path w="7715250" h="238471">
                <a:moveTo>
                  <a:pt x="0" y="0"/>
                </a:moveTo>
                <a:lnTo>
                  <a:pt x="7715250" y="0"/>
                </a:lnTo>
                <a:lnTo>
                  <a:pt x="7715250" y="238471"/>
                </a:lnTo>
                <a:lnTo>
                  <a:pt x="0" y="238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53A789A2-722E-6F61-0498-32B59EEBDC6D}"/>
              </a:ext>
            </a:extLst>
          </p:cNvPr>
          <p:cNvSpPr txBox="1"/>
          <p:nvPr/>
        </p:nvSpPr>
        <p:spPr>
          <a:xfrm>
            <a:off x="9241527" y="1193903"/>
            <a:ext cx="7604940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 dirty="0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Como </a:t>
            </a:r>
          </a:p>
          <a:p>
            <a:pPr algn="ctr">
              <a:lnSpc>
                <a:spcPts val="8520"/>
              </a:lnSpc>
            </a:pPr>
            <a:r>
              <a:rPr lang="en-US" sz="7100" dirty="0" err="1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participar</a:t>
            </a:r>
            <a:r>
              <a:rPr lang="en-US" sz="7100" dirty="0">
                <a:solidFill>
                  <a:srgbClr val="262642"/>
                </a:solidFill>
                <a:latin typeface="More Sugar"/>
                <a:ea typeface="More Sugar"/>
                <a:cs typeface="More Sugar"/>
                <a:sym typeface="More Sugar"/>
              </a:rPr>
              <a:t>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218525-DA89-EAAB-01D8-706AE2CB84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480" y="910340"/>
            <a:ext cx="6036376" cy="846632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77A982EB-4610-958B-0D4A-FD43B55DA491}"/>
              </a:ext>
            </a:extLst>
          </p:cNvPr>
          <p:cNvGrpSpPr/>
          <p:nvPr/>
        </p:nvGrpSpPr>
        <p:grpSpPr>
          <a:xfrm>
            <a:off x="16048355" y="8075295"/>
            <a:ext cx="2011045" cy="2021205"/>
            <a:chOff x="-3805999" y="-62936"/>
            <a:chExt cx="2011045" cy="2021205"/>
          </a:xfrm>
          <a:solidFill>
            <a:schemeClr val="tx1"/>
          </a:solidFill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92ABF9D-5DB1-0D77-398F-381E9D103ADF}"/>
                </a:ext>
              </a:extLst>
            </p:cNvPr>
            <p:cNvSpPr/>
            <p:nvPr/>
          </p:nvSpPr>
          <p:spPr>
            <a:xfrm>
              <a:off x="-3657600" y="183771"/>
              <a:ext cx="1736212" cy="15277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 descr="Fundo preto com letras vermelhas&#10;&#10;O conteúdo gerado por IA pode estar incorreto.">
              <a:extLst>
                <a:ext uri="{FF2B5EF4-FFF2-40B4-BE49-F238E27FC236}">
                  <a16:creationId xmlns:a16="http://schemas.microsoft.com/office/drawing/2014/main" id="{FEA0EDA0-77B1-003F-6B83-9777D56C9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99" y="-62936"/>
              <a:ext cx="2011045" cy="2021205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472</TotalTime>
  <Words>595</Words>
  <Application>Microsoft Office PowerPoint</Application>
  <PresentationFormat>Personalizar</PresentationFormat>
  <Paragraphs>131</Paragraphs>
  <Slides>24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40" baseType="lpstr">
      <vt:lpstr>Barlow SemiCondensed Heavy</vt:lpstr>
      <vt:lpstr>TT Rounds Neue</vt:lpstr>
      <vt:lpstr>Aptos</vt:lpstr>
      <vt:lpstr>TT Rounds Neue Bold</vt:lpstr>
      <vt:lpstr>ADLaM Display</vt:lpstr>
      <vt:lpstr>Bungee</vt:lpstr>
      <vt:lpstr>Squada One</vt:lpstr>
      <vt:lpstr>Wingdings 3</vt:lpstr>
      <vt:lpstr>Algerian</vt:lpstr>
      <vt:lpstr>Open Sans Bold</vt:lpstr>
      <vt:lpstr>Wingdings</vt:lpstr>
      <vt:lpstr>More Sugar</vt:lpstr>
      <vt:lpstr>Mr Dafoe</vt:lpstr>
      <vt:lpstr>Sugar Pie</vt:lpstr>
      <vt:lpstr>Century Gothic</vt:lpstr>
      <vt:lpstr>Fatia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Vídeo Educacional sobre Programa São Paulo Olímpico</dc:title>
  <dc:creator>Sara Rodrigues</dc:creator>
  <cp:lastModifiedBy>Sara Rodrigues</cp:lastModifiedBy>
  <cp:revision>5</cp:revision>
  <dcterms:created xsi:type="dcterms:W3CDTF">2006-08-16T00:00:00Z</dcterms:created>
  <dcterms:modified xsi:type="dcterms:W3CDTF">2025-05-12T19:15:45Z</dcterms:modified>
  <dc:identifier>DAGfR2GaBd4</dc:identifier>
</cp:coreProperties>
</file>